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4"/>
  </p:sldMasterIdLst>
  <p:notesMasterIdLst>
    <p:notesMasterId r:id="rId10"/>
  </p:notesMasterIdLst>
  <p:sldIdLst>
    <p:sldId id="292" r:id="rId5"/>
    <p:sldId id="294" r:id="rId6"/>
    <p:sldId id="287" r:id="rId7"/>
    <p:sldId id="293" r:id="rId8"/>
    <p:sldId id="285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A651"/>
    <a:srgbClr val="F3C400"/>
    <a:srgbClr val="E61F2A"/>
    <a:srgbClr val="0082C9"/>
    <a:srgbClr val="009856"/>
    <a:srgbClr val="FDC4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23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etra Alessio" userId="4461add3-57a2-44cf-b2f8-6050f123ba96" providerId="ADAL" clId="{9F7ACE4F-ACF6-4CC3-B5EC-0F713CE91C14}"/>
    <pc:docChg chg="custSel modSld">
      <pc:chgData name="Pietra Alessio" userId="4461add3-57a2-44cf-b2f8-6050f123ba96" providerId="ADAL" clId="{9F7ACE4F-ACF6-4CC3-B5EC-0F713CE91C14}" dt="2022-07-05T09:55:28.103" v="31" actId="20577"/>
      <pc:docMkLst>
        <pc:docMk/>
      </pc:docMkLst>
      <pc:sldChg chg="modSp mod">
        <pc:chgData name="Pietra Alessio" userId="4461add3-57a2-44cf-b2f8-6050f123ba96" providerId="ADAL" clId="{9F7ACE4F-ACF6-4CC3-B5EC-0F713CE91C14}" dt="2022-07-05T09:26:12.986" v="19" actId="14100"/>
        <pc:sldMkLst>
          <pc:docMk/>
          <pc:sldMk cId="2886716991" sldId="285"/>
        </pc:sldMkLst>
        <pc:graphicFrameChg chg="mod modGraphic">
          <ac:chgData name="Pietra Alessio" userId="4461add3-57a2-44cf-b2f8-6050f123ba96" providerId="ADAL" clId="{9F7ACE4F-ACF6-4CC3-B5EC-0F713CE91C14}" dt="2022-07-05T09:26:12.986" v="19" actId="14100"/>
          <ac:graphicFrameMkLst>
            <pc:docMk/>
            <pc:sldMk cId="2886716991" sldId="285"/>
            <ac:graphicFrameMk id="6" creationId="{3CA75769-723E-4CFB-A5BD-561325EB72D7}"/>
          </ac:graphicFrameMkLst>
        </pc:graphicFrameChg>
      </pc:sldChg>
      <pc:sldChg chg="modSp mod">
        <pc:chgData name="Pietra Alessio" userId="4461add3-57a2-44cf-b2f8-6050f123ba96" providerId="ADAL" clId="{9F7ACE4F-ACF6-4CC3-B5EC-0F713CE91C14}" dt="2022-07-05T09:26:06.786" v="18" actId="14100"/>
        <pc:sldMkLst>
          <pc:docMk/>
          <pc:sldMk cId="3737487459" sldId="287"/>
        </pc:sldMkLst>
        <pc:graphicFrameChg chg="mod modGraphic">
          <ac:chgData name="Pietra Alessio" userId="4461add3-57a2-44cf-b2f8-6050f123ba96" providerId="ADAL" clId="{9F7ACE4F-ACF6-4CC3-B5EC-0F713CE91C14}" dt="2022-07-05T09:26:06.786" v="18" actId="14100"/>
          <ac:graphicFrameMkLst>
            <pc:docMk/>
            <pc:sldMk cId="3737487459" sldId="287"/>
            <ac:graphicFrameMk id="6" creationId="{6FDB69E6-1314-4144-A8B0-2CFF800D411F}"/>
          </ac:graphicFrameMkLst>
        </pc:graphicFrameChg>
      </pc:sldChg>
      <pc:sldChg chg="modSp mod">
        <pc:chgData name="Pietra Alessio" userId="4461add3-57a2-44cf-b2f8-6050f123ba96" providerId="ADAL" clId="{9F7ACE4F-ACF6-4CC3-B5EC-0F713CE91C14}" dt="2022-07-05T09:55:28.103" v="31" actId="20577"/>
        <pc:sldMkLst>
          <pc:docMk/>
          <pc:sldMk cId="3243005757" sldId="288"/>
        </pc:sldMkLst>
        <pc:graphicFrameChg chg="modGraphic">
          <ac:chgData name="Pietra Alessio" userId="4461add3-57a2-44cf-b2f8-6050f123ba96" providerId="ADAL" clId="{9F7ACE4F-ACF6-4CC3-B5EC-0F713CE91C14}" dt="2022-07-05T09:55:28.103" v="31" actId="20577"/>
          <ac:graphicFrameMkLst>
            <pc:docMk/>
            <pc:sldMk cId="3243005757" sldId="288"/>
            <ac:graphicFrameMk id="6" creationId="{FB83C1EB-8A4F-40B3-BECE-64DC16BC5892}"/>
          </ac:graphicFrameMkLst>
        </pc:graphicFrameChg>
      </pc:sldChg>
      <pc:sldChg chg="addSp delSp modSp mod">
        <pc:chgData name="Pietra Alessio" userId="4461add3-57a2-44cf-b2f8-6050f123ba96" providerId="ADAL" clId="{9F7ACE4F-ACF6-4CC3-B5EC-0F713CE91C14}" dt="2022-07-05T09:20:59.224" v="17" actId="478"/>
        <pc:sldMkLst>
          <pc:docMk/>
          <pc:sldMk cId="1657109371" sldId="290"/>
        </pc:sldMkLst>
        <pc:spChg chg="del mod">
          <ac:chgData name="Pietra Alessio" userId="4461add3-57a2-44cf-b2f8-6050f123ba96" providerId="ADAL" clId="{9F7ACE4F-ACF6-4CC3-B5EC-0F713CE91C14}" dt="2022-07-05T09:20:55.125" v="16" actId="478"/>
          <ac:spMkLst>
            <pc:docMk/>
            <pc:sldMk cId="1657109371" sldId="290"/>
            <ac:spMk id="4" creationId="{1C9B1227-4A85-4E94-ABA0-CA7417BFB429}"/>
          </ac:spMkLst>
        </pc:spChg>
        <pc:spChg chg="add del mod">
          <ac:chgData name="Pietra Alessio" userId="4461add3-57a2-44cf-b2f8-6050f123ba96" providerId="ADAL" clId="{9F7ACE4F-ACF6-4CC3-B5EC-0F713CE91C14}" dt="2022-07-05T09:20:59.224" v="17" actId="478"/>
          <ac:spMkLst>
            <pc:docMk/>
            <pc:sldMk cId="1657109371" sldId="290"/>
            <ac:spMk id="7" creationId="{E881503D-3F44-4E13-9C41-D762B01EBE1E}"/>
          </ac:spMkLst>
        </pc:spChg>
        <pc:graphicFrameChg chg="add del mod">
          <ac:chgData name="Pietra Alessio" userId="4461add3-57a2-44cf-b2f8-6050f123ba96" providerId="ADAL" clId="{9F7ACE4F-ACF6-4CC3-B5EC-0F713CE91C14}" dt="2022-07-05T08:22:22.903" v="3"/>
          <ac:graphicFrameMkLst>
            <pc:docMk/>
            <pc:sldMk cId="1657109371" sldId="290"/>
            <ac:graphicFrameMk id="5" creationId="{76ECCB7F-D070-4970-A659-CE2F623FF6A0}"/>
          </ac:graphicFrameMkLst>
        </pc:graphicFrameChg>
        <pc:graphicFrameChg chg="add mod modGraphic">
          <ac:chgData name="Pietra Alessio" userId="4461add3-57a2-44cf-b2f8-6050f123ba96" providerId="ADAL" clId="{9F7ACE4F-ACF6-4CC3-B5EC-0F713CE91C14}" dt="2022-07-05T08:24:00.038" v="15" actId="14734"/>
          <ac:graphicFrameMkLst>
            <pc:docMk/>
            <pc:sldMk cId="1657109371" sldId="290"/>
            <ac:graphicFrameMk id="6" creationId="{D4062A4A-5789-4A48-BF81-2269818C3C7F}"/>
          </ac:graphicFrameMkLst>
        </pc:graphicFrameChg>
      </pc:sldChg>
    </pc:docChg>
  </pc:docChgLst>
  <pc:docChgLst>
    <pc:chgData name="Häfelfinger Martin" userId="a267f1ef-d19b-40fe-8372-2497fb4908d1" providerId="ADAL" clId="{884A1F71-B1C5-4929-B2CE-B25ABAE45BCA}"/>
    <pc:docChg chg="custSel modSld">
      <pc:chgData name="Häfelfinger Martin" userId="a267f1ef-d19b-40fe-8372-2497fb4908d1" providerId="ADAL" clId="{884A1F71-B1C5-4929-B2CE-B25ABAE45BCA}" dt="2022-07-05T08:51:29.174" v="28" actId="113"/>
      <pc:docMkLst>
        <pc:docMk/>
      </pc:docMkLst>
      <pc:sldChg chg="modSp mod">
        <pc:chgData name="Häfelfinger Martin" userId="a267f1ef-d19b-40fe-8372-2497fb4908d1" providerId="ADAL" clId="{884A1F71-B1C5-4929-B2CE-B25ABAE45BCA}" dt="2022-07-05T08:50:37.867" v="25" actId="14100"/>
        <pc:sldMkLst>
          <pc:docMk/>
          <pc:sldMk cId="2886716991" sldId="285"/>
        </pc:sldMkLst>
        <pc:graphicFrameChg chg="mod modGraphic">
          <ac:chgData name="Häfelfinger Martin" userId="a267f1ef-d19b-40fe-8372-2497fb4908d1" providerId="ADAL" clId="{884A1F71-B1C5-4929-B2CE-B25ABAE45BCA}" dt="2022-07-05T08:50:37.867" v="25" actId="14100"/>
          <ac:graphicFrameMkLst>
            <pc:docMk/>
            <pc:sldMk cId="2886716991" sldId="285"/>
            <ac:graphicFrameMk id="6" creationId="{3CA75769-723E-4CFB-A5BD-561325EB72D7}"/>
          </ac:graphicFrameMkLst>
        </pc:graphicFrameChg>
      </pc:sldChg>
      <pc:sldChg chg="modSp mod">
        <pc:chgData name="Häfelfinger Martin" userId="a267f1ef-d19b-40fe-8372-2497fb4908d1" providerId="ADAL" clId="{884A1F71-B1C5-4929-B2CE-B25ABAE45BCA}" dt="2022-07-05T08:50:12.699" v="23" actId="20577"/>
        <pc:sldMkLst>
          <pc:docMk/>
          <pc:sldMk cId="3737487459" sldId="287"/>
        </pc:sldMkLst>
        <pc:graphicFrameChg chg="mod modGraphic">
          <ac:chgData name="Häfelfinger Martin" userId="a267f1ef-d19b-40fe-8372-2497fb4908d1" providerId="ADAL" clId="{884A1F71-B1C5-4929-B2CE-B25ABAE45BCA}" dt="2022-07-05T08:50:12.699" v="23" actId="20577"/>
          <ac:graphicFrameMkLst>
            <pc:docMk/>
            <pc:sldMk cId="3737487459" sldId="287"/>
            <ac:graphicFrameMk id="6" creationId="{6FDB69E6-1314-4144-A8B0-2CFF800D411F}"/>
          </ac:graphicFrameMkLst>
        </pc:graphicFrameChg>
      </pc:sldChg>
      <pc:sldChg chg="modSp mod">
        <pc:chgData name="Häfelfinger Martin" userId="a267f1ef-d19b-40fe-8372-2497fb4908d1" providerId="ADAL" clId="{884A1F71-B1C5-4929-B2CE-B25ABAE45BCA}" dt="2022-07-05T08:50:47.929" v="26" actId="20577"/>
        <pc:sldMkLst>
          <pc:docMk/>
          <pc:sldMk cId="3243005757" sldId="288"/>
        </pc:sldMkLst>
        <pc:graphicFrameChg chg="modGraphic">
          <ac:chgData name="Häfelfinger Martin" userId="a267f1ef-d19b-40fe-8372-2497fb4908d1" providerId="ADAL" clId="{884A1F71-B1C5-4929-B2CE-B25ABAE45BCA}" dt="2022-07-05T08:50:47.929" v="26" actId="20577"/>
          <ac:graphicFrameMkLst>
            <pc:docMk/>
            <pc:sldMk cId="3243005757" sldId="288"/>
            <ac:graphicFrameMk id="6" creationId="{FB83C1EB-8A4F-40B3-BECE-64DC16BC5892}"/>
          </ac:graphicFrameMkLst>
        </pc:graphicFrameChg>
      </pc:sldChg>
      <pc:sldChg chg="modSp mod">
        <pc:chgData name="Häfelfinger Martin" userId="a267f1ef-d19b-40fe-8372-2497fb4908d1" providerId="ADAL" clId="{884A1F71-B1C5-4929-B2CE-B25ABAE45BCA}" dt="2022-07-05T08:51:29.174" v="28" actId="113"/>
        <pc:sldMkLst>
          <pc:docMk/>
          <pc:sldMk cId="1657109371" sldId="290"/>
        </pc:sldMkLst>
        <pc:graphicFrameChg chg="modGraphic">
          <ac:chgData name="Häfelfinger Martin" userId="a267f1ef-d19b-40fe-8372-2497fb4908d1" providerId="ADAL" clId="{884A1F71-B1C5-4929-B2CE-B25ABAE45BCA}" dt="2022-07-05T08:51:29.174" v="28" actId="113"/>
          <ac:graphicFrameMkLst>
            <pc:docMk/>
            <pc:sldMk cId="1657109371" sldId="290"/>
            <ac:graphicFrameMk id="6" creationId="{D4062A4A-5789-4A48-BF81-2269818C3C7F}"/>
          </ac:graphicFrameMkLst>
        </pc:graphicFrameChg>
      </pc:sldChg>
    </pc:docChg>
  </pc:docChgLst>
  <pc:docChgLst>
    <pc:chgData name="Pietra Alessio" userId="4461add3-57a2-44cf-b2f8-6050f123ba96" providerId="ADAL" clId="{06E6BC15-D17C-4CAE-AC5F-31D23274D40A}"/>
    <pc:docChg chg="custSel addSld delSld modSld">
      <pc:chgData name="Pietra Alessio" userId="4461add3-57a2-44cf-b2f8-6050f123ba96" providerId="ADAL" clId="{06E6BC15-D17C-4CAE-AC5F-31D23274D40A}" dt="2023-05-23T12:20:46.644" v="357" actId="20577"/>
      <pc:docMkLst>
        <pc:docMk/>
      </pc:docMkLst>
      <pc:sldChg chg="modSp mod">
        <pc:chgData name="Pietra Alessio" userId="4461add3-57a2-44cf-b2f8-6050f123ba96" providerId="ADAL" clId="{06E6BC15-D17C-4CAE-AC5F-31D23274D40A}" dt="2023-05-23T12:20:46.644" v="357" actId="20577"/>
        <pc:sldMkLst>
          <pc:docMk/>
          <pc:sldMk cId="2886716991" sldId="285"/>
        </pc:sldMkLst>
        <pc:spChg chg="mod">
          <ac:chgData name="Pietra Alessio" userId="4461add3-57a2-44cf-b2f8-6050f123ba96" providerId="ADAL" clId="{06E6BC15-D17C-4CAE-AC5F-31D23274D40A}" dt="2023-05-22T13:59:32.492" v="304" actId="20577"/>
          <ac:spMkLst>
            <pc:docMk/>
            <pc:sldMk cId="2886716991" sldId="285"/>
            <ac:spMk id="4" creationId="{F0ED733B-4EF3-4DC5-97AD-4FC185A8544E}"/>
          </ac:spMkLst>
        </pc:spChg>
        <pc:graphicFrameChg chg="mod modGraphic">
          <ac:chgData name="Pietra Alessio" userId="4461add3-57a2-44cf-b2f8-6050f123ba96" providerId="ADAL" clId="{06E6BC15-D17C-4CAE-AC5F-31D23274D40A}" dt="2023-05-23T12:20:46.644" v="357" actId="20577"/>
          <ac:graphicFrameMkLst>
            <pc:docMk/>
            <pc:sldMk cId="2886716991" sldId="285"/>
            <ac:graphicFrameMk id="7" creationId="{F48DF026-4FDE-4B03-A090-FD2295F10732}"/>
          </ac:graphicFrameMkLst>
        </pc:graphicFrameChg>
      </pc:sldChg>
      <pc:sldChg chg="modSp mod">
        <pc:chgData name="Pietra Alessio" userId="4461add3-57a2-44cf-b2f8-6050f123ba96" providerId="ADAL" clId="{06E6BC15-D17C-4CAE-AC5F-31D23274D40A}" dt="2023-05-22T13:55:36.590" v="299" actId="20577"/>
        <pc:sldMkLst>
          <pc:docMk/>
          <pc:sldMk cId="3737487459" sldId="287"/>
        </pc:sldMkLst>
        <pc:spChg chg="mod">
          <ac:chgData name="Pietra Alessio" userId="4461add3-57a2-44cf-b2f8-6050f123ba96" providerId="ADAL" clId="{06E6BC15-D17C-4CAE-AC5F-31D23274D40A}" dt="2023-05-22T13:52:26.405" v="223" actId="20577"/>
          <ac:spMkLst>
            <pc:docMk/>
            <pc:sldMk cId="3737487459" sldId="287"/>
            <ac:spMk id="4" creationId="{3042471B-88A6-4577-9B90-CE5E695744BF}"/>
          </ac:spMkLst>
        </pc:spChg>
        <pc:graphicFrameChg chg="modGraphic">
          <ac:chgData name="Pietra Alessio" userId="4461add3-57a2-44cf-b2f8-6050f123ba96" providerId="ADAL" clId="{06E6BC15-D17C-4CAE-AC5F-31D23274D40A}" dt="2023-05-22T13:55:36.590" v="299" actId="20577"/>
          <ac:graphicFrameMkLst>
            <pc:docMk/>
            <pc:sldMk cId="3737487459" sldId="287"/>
            <ac:graphicFrameMk id="6" creationId="{6FDB69E6-1314-4144-A8B0-2CFF800D411F}"/>
          </ac:graphicFrameMkLst>
        </pc:graphicFrameChg>
      </pc:sldChg>
      <pc:sldChg chg="del">
        <pc:chgData name="Pietra Alessio" userId="4461add3-57a2-44cf-b2f8-6050f123ba96" providerId="ADAL" clId="{06E6BC15-D17C-4CAE-AC5F-31D23274D40A}" dt="2023-05-22T14:10:31.689" v="356" actId="2696"/>
        <pc:sldMkLst>
          <pc:docMk/>
          <pc:sldMk cId="3243005757" sldId="288"/>
        </pc:sldMkLst>
      </pc:sldChg>
      <pc:sldChg chg="modSp add mod">
        <pc:chgData name="Pietra Alessio" userId="4461add3-57a2-44cf-b2f8-6050f123ba96" providerId="ADAL" clId="{06E6BC15-D17C-4CAE-AC5F-31D23274D40A}" dt="2023-05-22T13:49:55.993" v="222" actId="20577"/>
        <pc:sldMkLst>
          <pc:docMk/>
          <pc:sldMk cId="737582549" sldId="293"/>
        </pc:sldMkLst>
        <pc:spChg chg="mod">
          <ac:chgData name="Pietra Alessio" userId="4461add3-57a2-44cf-b2f8-6050f123ba96" providerId="ADAL" clId="{06E6BC15-D17C-4CAE-AC5F-31D23274D40A}" dt="2023-05-22T13:35:51.706" v="35" actId="20577"/>
          <ac:spMkLst>
            <pc:docMk/>
            <pc:sldMk cId="737582549" sldId="293"/>
            <ac:spMk id="4" creationId="{3042471B-88A6-4577-9B90-CE5E695744BF}"/>
          </ac:spMkLst>
        </pc:spChg>
        <pc:graphicFrameChg chg="modGraphic">
          <ac:chgData name="Pietra Alessio" userId="4461add3-57a2-44cf-b2f8-6050f123ba96" providerId="ADAL" clId="{06E6BC15-D17C-4CAE-AC5F-31D23274D40A}" dt="2023-05-22T13:49:55.993" v="222" actId="20577"/>
          <ac:graphicFrameMkLst>
            <pc:docMk/>
            <pc:sldMk cId="737582549" sldId="293"/>
            <ac:graphicFrameMk id="6" creationId="{6FDB69E6-1314-4144-A8B0-2CFF800D411F}"/>
          </ac:graphicFrameMkLst>
        </pc:graphicFrameChg>
      </pc:sldChg>
    </pc:docChg>
  </pc:docChgLst>
  <pc:docChgLst>
    <pc:chgData name="Häfelfinger Martin" userId="a267f1ef-d19b-40fe-8372-2497fb4908d1" providerId="ADAL" clId="{210DDE74-F223-410C-B661-F4A1D7D03601}"/>
    <pc:docChg chg="undo custSel modSld modMainMaster">
      <pc:chgData name="Häfelfinger Martin" userId="a267f1ef-d19b-40fe-8372-2497fb4908d1" providerId="ADAL" clId="{210DDE74-F223-410C-B661-F4A1D7D03601}" dt="2023-01-10T15:06:32.134" v="59" actId="207"/>
      <pc:docMkLst>
        <pc:docMk/>
      </pc:docMkLst>
      <pc:sldChg chg="addSp delSp modSp mod">
        <pc:chgData name="Häfelfinger Martin" userId="a267f1ef-d19b-40fe-8372-2497fb4908d1" providerId="ADAL" clId="{210DDE74-F223-410C-B661-F4A1D7D03601}" dt="2023-01-10T15:05:40.165" v="42" actId="478"/>
        <pc:sldMkLst>
          <pc:docMk/>
          <pc:sldMk cId="11335797" sldId="292"/>
        </pc:sldMkLst>
        <pc:spChg chg="mod">
          <ac:chgData name="Häfelfinger Martin" userId="a267f1ef-d19b-40fe-8372-2497fb4908d1" providerId="ADAL" clId="{210DDE74-F223-410C-B661-F4A1D7D03601}" dt="2023-01-10T15:02:20.503" v="35" actId="962"/>
          <ac:spMkLst>
            <pc:docMk/>
            <pc:sldMk cId="11335797" sldId="292"/>
            <ac:spMk id="4" creationId="{066229B8-7D5B-4393-B1B0-10AF5CE99B2C}"/>
          </ac:spMkLst>
        </pc:spChg>
        <pc:spChg chg="add del mod">
          <ac:chgData name="Häfelfinger Martin" userId="a267f1ef-d19b-40fe-8372-2497fb4908d1" providerId="ADAL" clId="{210DDE74-F223-410C-B661-F4A1D7D03601}" dt="2023-01-10T15:02:21.822" v="37" actId="767"/>
          <ac:spMkLst>
            <pc:docMk/>
            <pc:sldMk cId="11335797" sldId="292"/>
            <ac:spMk id="7" creationId="{1CE9235C-72B2-4296-AC31-9A55102C6840}"/>
          </ac:spMkLst>
        </pc:spChg>
        <pc:spChg chg="add del mod">
          <ac:chgData name="Häfelfinger Martin" userId="a267f1ef-d19b-40fe-8372-2497fb4908d1" providerId="ADAL" clId="{210DDE74-F223-410C-B661-F4A1D7D03601}" dt="2023-01-10T15:05:40.165" v="42" actId="478"/>
          <ac:spMkLst>
            <pc:docMk/>
            <pc:sldMk cId="11335797" sldId="292"/>
            <ac:spMk id="8" creationId="{AEEA2411-82DC-44D9-9E6E-C0AB89121091}"/>
          </ac:spMkLst>
        </pc:spChg>
        <pc:graphicFrameChg chg="add del mod">
          <ac:chgData name="Häfelfinger Martin" userId="a267f1ef-d19b-40fe-8372-2497fb4908d1" providerId="ADAL" clId="{210DDE74-F223-410C-B661-F4A1D7D03601}" dt="2023-01-10T15:00:32.083" v="14" actId="478"/>
          <ac:graphicFrameMkLst>
            <pc:docMk/>
            <pc:sldMk cId="11335797" sldId="292"/>
            <ac:graphicFrameMk id="6" creationId="{AC0DC778-EEF5-407B-8B9F-608BA69472CB}"/>
          </ac:graphicFrameMkLst>
        </pc:graphicFrameChg>
      </pc:sldChg>
      <pc:sldMasterChg chg="modSldLayout">
        <pc:chgData name="Häfelfinger Martin" userId="a267f1ef-d19b-40fe-8372-2497fb4908d1" providerId="ADAL" clId="{210DDE74-F223-410C-B661-F4A1D7D03601}" dt="2023-01-10T15:06:32.134" v="59" actId="207"/>
        <pc:sldMasterMkLst>
          <pc:docMk/>
          <pc:sldMasterMk cId="3902457945" sldId="2147483697"/>
        </pc:sldMasterMkLst>
        <pc:sldLayoutChg chg="modSp mod">
          <pc:chgData name="Häfelfinger Martin" userId="a267f1ef-d19b-40fe-8372-2497fb4908d1" providerId="ADAL" clId="{210DDE74-F223-410C-B661-F4A1D7D03601}" dt="2023-01-10T15:06:32.134" v="59" actId="207"/>
          <pc:sldLayoutMkLst>
            <pc:docMk/>
            <pc:sldMasterMk cId="3902457945" sldId="2147483697"/>
            <pc:sldLayoutMk cId="535520738" sldId="2147483674"/>
          </pc:sldLayoutMkLst>
          <pc:spChg chg="mod">
            <ac:chgData name="Häfelfinger Martin" userId="a267f1ef-d19b-40fe-8372-2497fb4908d1" providerId="ADAL" clId="{210DDE74-F223-410C-B661-F4A1D7D03601}" dt="2023-01-10T15:06:03.397" v="44" actId="20577"/>
            <ac:spMkLst>
              <pc:docMk/>
              <pc:sldMasterMk cId="3902457945" sldId="2147483697"/>
              <pc:sldLayoutMk cId="535520738" sldId="2147483674"/>
              <ac:spMk id="11" creationId="{8A1E2103-A28B-49F6-8E3A-0D37B3BC7FB8}"/>
            </ac:spMkLst>
          </pc:spChg>
          <pc:spChg chg="mod">
            <ac:chgData name="Häfelfinger Martin" userId="a267f1ef-d19b-40fe-8372-2497fb4908d1" providerId="ADAL" clId="{210DDE74-F223-410C-B661-F4A1D7D03601}" dt="2023-01-10T15:06:18.569" v="56" actId="20577"/>
            <ac:spMkLst>
              <pc:docMk/>
              <pc:sldMasterMk cId="3902457945" sldId="2147483697"/>
              <pc:sldLayoutMk cId="535520738" sldId="2147483674"/>
              <ac:spMk id="12" creationId="{E395C48A-5919-4230-B9CE-76F298A63782}"/>
            </ac:spMkLst>
          </pc:spChg>
          <pc:spChg chg="mod">
            <ac:chgData name="Häfelfinger Martin" userId="a267f1ef-d19b-40fe-8372-2497fb4908d1" providerId="ADAL" clId="{210DDE74-F223-410C-B661-F4A1D7D03601}" dt="2023-01-10T15:06:32.134" v="59" actId="207"/>
            <ac:spMkLst>
              <pc:docMk/>
              <pc:sldMasterMk cId="3902457945" sldId="2147483697"/>
              <pc:sldLayoutMk cId="535520738" sldId="2147483674"/>
              <ac:spMk id="15" creationId="{13B7EC90-615C-4489-9FAD-77BDD3DFB39F}"/>
            </ac:spMkLst>
          </pc:spChg>
        </pc:sldLayoutChg>
      </pc:sldMasterChg>
    </pc:docChg>
  </pc:docChgLst>
  <pc:docChgLst>
    <pc:chgData name="Pietra Alessio" userId="4461add3-57a2-44cf-b2f8-6050f123ba96" providerId="ADAL" clId="{DF96FE58-BEEE-4C01-B768-BC0B0C02F23D}"/>
    <pc:docChg chg="undo redo custSel addSld delSld modSld modMainMaster">
      <pc:chgData name="Pietra Alessio" userId="4461add3-57a2-44cf-b2f8-6050f123ba96" providerId="ADAL" clId="{DF96FE58-BEEE-4C01-B768-BC0B0C02F23D}" dt="2023-09-28T12:51:54.018" v="64" actId="6549"/>
      <pc:docMkLst>
        <pc:docMk/>
      </pc:docMkLst>
      <pc:sldChg chg="modSp mod">
        <pc:chgData name="Pietra Alessio" userId="4461add3-57a2-44cf-b2f8-6050f123ba96" providerId="ADAL" clId="{DF96FE58-BEEE-4C01-B768-BC0B0C02F23D}" dt="2023-09-28T11:58:51.500" v="33" actId="20577"/>
        <pc:sldMkLst>
          <pc:docMk/>
          <pc:sldMk cId="2886716991" sldId="285"/>
        </pc:sldMkLst>
        <pc:spChg chg="mod">
          <ac:chgData name="Pietra Alessio" userId="4461add3-57a2-44cf-b2f8-6050f123ba96" providerId="ADAL" clId="{DF96FE58-BEEE-4C01-B768-BC0B0C02F23D}" dt="2023-09-28T11:57:49.499" v="30" actId="20577"/>
          <ac:spMkLst>
            <pc:docMk/>
            <pc:sldMk cId="2886716991" sldId="285"/>
            <ac:spMk id="4" creationId="{F0ED733B-4EF3-4DC5-97AD-4FC185A8544E}"/>
          </ac:spMkLst>
        </pc:spChg>
        <pc:graphicFrameChg chg="mod modGraphic">
          <ac:chgData name="Pietra Alessio" userId="4461add3-57a2-44cf-b2f8-6050f123ba96" providerId="ADAL" clId="{DF96FE58-BEEE-4C01-B768-BC0B0C02F23D}" dt="2023-09-28T11:58:51.500" v="33" actId="20577"/>
          <ac:graphicFrameMkLst>
            <pc:docMk/>
            <pc:sldMk cId="2886716991" sldId="285"/>
            <ac:graphicFrameMk id="7" creationId="{F48DF026-4FDE-4B03-A090-FD2295F10732}"/>
          </ac:graphicFrameMkLst>
        </pc:graphicFrameChg>
      </pc:sldChg>
      <pc:sldChg chg="del">
        <pc:chgData name="Pietra Alessio" userId="4461add3-57a2-44cf-b2f8-6050f123ba96" providerId="ADAL" clId="{DF96FE58-BEEE-4C01-B768-BC0B0C02F23D}" dt="2023-09-28T11:55:28.620" v="7" actId="47"/>
        <pc:sldMkLst>
          <pc:docMk/>
          <pc:sldMk cId="2798543966" sldId="286"/>
        </pc:sldMkLst>
      </pc:sldChg>
      <pc:sldChg chg="modSp mod">
        <pc:chgData name="Pietra Alessio" userId="4461add3-57a2-44cf-b2f8-6050f123ba96" providerId="ADAL" clId="{DF96FE58-BEEE-4C01-B768-BC0B0C02F23D}" dt="2023-09-28T11:56:25.027" v="10" actId="20577"/>
        <pc:sldMkLst>
          <pc:docMk/>
          <pc:sldMk cId="3737487459" sldId="287"/>
        </pc:sldMkLst>
        <pc:spChg chg="mod">
          <ac:chgData name="Pietra Alessio" userId="4461add3-57a2-44cf-b2f8-6050f123ba96" providerId="ADAL" clId="{DF96FE58-BEEE-4C01-B768-BC0B0C02F23D}" dt="2023-09-28T11:55:54.373" v="8"/>
          <ac:spMkLst>
            <pc:docMk/>
            <pc:sldMk cId="3737487459" sldId="287"/>
            <ac:spMk id="4" creationId="{3042471B-88A6-4577-9B90-CE5E695744BF}"/>
          </ac:spMkLst>
        </pc:spChg>
        <pc:graphicFrameChg chg="mod modGraphic">
          <ac:chgData name="Pietra Alessio" userId="4461add3-57a2-44cf-b2f8-6050f123ba96" providerId="ADAL" clId="{DF96FE58-BEEE-4C01-B768-BC0B0C02F23D}" dt="2023-09-28T11:56:25.027" v="10" actId="20577"/>
          <ac:graphicFrameMkLst>
            <pc:docMk/>
            <pc:sldMk cId="3737487459" sldId="287"/>
            <ac:graphicFrameMk id="6" creationId="{6FDB69E6-1314-4144-A8B0-2CFF800D411F}"/>
          </ac:graphicFrameMkLst>
        </pc:graphicFrameChg>
      </pc:sldChg>
      <pc:sldChg chg="addSp delSp modSp mod">
        <pc:chgData name="Pietra Alessio" userId="4461add3-57a2-44cf-b2f8-6050f123ba96" providerId="ADAL" clId="{DF96FE58-BEEE-4C01-B768-BC0B0C02F23D}" dt="2023-09-28T12:46:03.387" v="37" actId="478"/>
        <pc:sldMkLst>
          <pc:docMk/>
          <pc:sldMk cId="11335797" sldId="292"/>
        </pc:sldMkLst>
        <pc:spChg chg="mod">
          <ac:chgData name="Pietra Alessio" userId="4461add3-57a2-44cf-b2f8-6050f123ba96" providerId="ADAL" clId="{DF96FE58-BEEE-4C01-B768-BC0B0C02F23D}" dt="2023-09-28T11:54:26.202" v="5" actId="404"/>
          <ac:spMkLst>
            <pc:docMk/>
            <pc:sldMk cId="11335797" sldId="292"/>
            <ac:spMk id="2" creationId="{949C06B9-C666-4DBC-98F6-03BF885D9921}"/>
          </ac:spMkLst>
        </pc:spChg>
        <pc:picChg chg="add del mod">
          <ac:chgData name="Pietra Alessio" userId="4461add3-57a2-44cf-b2f8-6050f123ba96" providerId="ADAL" clId="{DF96FE58-BEEE-4C01-B768-BC0B0C02F23D}" dt="2023-09-28T12:46:03.387" v="37" actId="478"/>
          <ac:picMkLst>
            <pc:docMk/>
            <pc:sldMk cId="11335797" sldId="292"/>
            <ac:picMk id="6" creationId="{BF966CD9-FCD2-579C-B4A0-DBB855B2D144}"/>
          </ac:picMkLst>
        </pc:picChg>
      </pc:sldChg>
      <pc:sldChg chg="modSp mod">
        <pc:chgData name="Pietra Alessio" userId="4461add3-57a2-44cf-b2f8-6050f123ba96" providerId="ADAL" clId="{DF96FE58-BEEE-4C01-B768-BC0B0C02F23D}" dt="2023-09-28T11:57:29.065" v="22" actId="20577"/>
        <pc:sldMkLst>
          <pc:docMk/>
          <pc:sldMk cId="737582549" sldId="293"/>
        </pc:sldMkLst>
        <pc:spChg chg="mod">
          <ac:chgData name="Pietra Alessio" userId="4461add3-57a2-44cf-b2f8-6050f123ba96" providerId="ADAL" clId="{DF96FE58-BEEE-4C01-B768-BC0B0C02F23D}" dt="2023-09-28T11:56:46.060" v="20" actId="20577"/>
          <ac:spMkLst>
            <pc:docMk/>
            <pc:sldMk cId="737582549" sldId="293"/>
            <ac:spMk id="4" creationId="{3042471B-88A6-4577-9B90-CE5E695744BF}"/>
          </ac:spMkLst>
        </pc:spChg>
        <pc:graphicFrameChg chg="mod modGraphic">
          <ac:chgData name="Pietra Alessio" userId="4461add3-57a2-44cf-b2f8-6050f123ba96" providerId="ADAL" clId="{DF96FE58-BEEE-4C01-B768-BC0B0C02F23D}" dt="2023-09-28T11:57:29.065" v="22" actId="20577"/>
          <ac:graphicFrameMkLst>
            <pc:docMk/>
            <pc:sldMk cId="737582549" sldId="293"/>
            <ac:graphicFrameMk id="6" creationId="{6FDB69E6-1314-4144-A8B0-2CFF800D411F}"/>
          </ac:graphicFrameMkLst>
        </pc:graphicFrameChg>
      </pc:sldChg>
      <pc:sldChg chg="add">
        <pc:chgData name="Pietra Alessio" userId="4461add3-57a2-44cf-b2f8-6050f123ba96" providerId="ADAL" clId="{DF96FE58-BEEE-4C01-B768-BC0B0C02F23D}" dt="2023-09-28T11:55:19.928" v="6"/>
        <pc:sldMkLst>
          <pc:docMk/>
          <pc:sldMk cId="1966498056" sldId="294"/>
        </pc:sldMkLst>
      </pc:sldChg>
      <pc:sldMasterChg chg="modSldLayout">
        <pc:chgData name="Pietra Alessio" userId="4461add3-57a2-44cf-b2f8-6050f123ba96" providerId="ADAL" clId="{DF96FE58-BEEE-4C01-B768-BC0B0C02F23D}" dt="2023-09-28T12:51:54.018" v="64" actId="6549"/>
        <pc:sldMasterMkLst>
          <pc:docMk/>
          <pc:sldMasterMk cId="3902457945" sldId="2147483697"/>
        </pc:sldMasterMkLst>
        <pc:sldLayoutChg chg="modSp mod">
          <pc:chgData name="Pietra Alessio" userId="4461add3-57a2-44cf-b2f8-6050f123ba96" providerId="ADAL" clId="{DF96FE58-BEEE-4C01-B768-BC0B0C02F23D}" dt="2023-09-28T12:51:54.018" v="64" actId="6549"/>
          <pc:sldLayoutMkLst>
            <pc:docMk/>
            <pc:sldMasterMk cId="3902457945" sldId="2147483697"/>
            <pc:sldLayoutMk cId="535520738" sldId="2147483674"/>
          </pc:sldLayoutMkLst>
          <pc:spChg chg="mod">
            <ac:chgData name="Pietra Alessio" userId="4461add3-57a2-44cf-b2f8-6050f123ba96" providerId="ADAL" clId="{DF96FE58-BEEE-4C01-B768-BC0B0C02F23D}" dt="2023-09-28T12:51:04.111" v="46"/>
            <ac:spMkLst>
              <pc:docMk/>
              <pc:sldMasterMk cId="3902457945" sldId="2147483697"/>
              <pc:sldLayoutMk cId="535520738" sldId="2147483674"/>
              <ac:spMk id="11" creationId="{8A1E2103-A28B-49F6-8E3A-0D37B3BC7FB8}"/>
            </ac:spMkLst>
          </pc:spChg>
          <pc:spChg chg="mod">
            <ac:chgData name="Pietra Alessio" userId="4461add3-57a2-44cf-b2f8-6050f123ba96" providerId="ADAL" clId="{DF96FE58-BEEE-4C01-B768-BC0B0C02F23D}" dt="2023-09-28T12:51:22.862" v="49" actId="20577"/>
            <ac:spMkLst>
              <pc:docMk/>
              <pc:sldMasterMk cId="3902457945" sldId="2147483697"/>
              <pc:sldLayoutMk cId="535520738" sldId="2147483674"/>
              <ac:spMk id="12" creationId="{E395C48A-5919-4230-B9CE-76F298A63782}"/>
            </ac:spMkLst>
          </pc:spChg>
          <pc:spChg chg="mod">
            <ac:chgData name="Pietra Alessio" userId="4461add3-57a2-44cf-b2f8-6050f123ba96" providerId="ADAL" clId="{DF96FE58-BEEE-4C01-B768-BC0B0C02F23D}" dt="2023-09-28T12:51:54.018" v="64" actId="6549"/>
            <ac:spMkLst>
              <pc:docMk/>
              <pc:sldMasterMk cId="3902457945" sldId="2147483697"/>
              <pc:sldLayoutMk cId="535520738" sldId="2147483674"/>
              <ac:spMk id="15" creationId="{13B7EC90-615C-4489-9FAD-77BDD3DFB39F}"/>
            </ac:spMkLst>
          </pc:spChg>
        </pc:sldLayoutChg>
      </pc:sldMasterChg>
    </pc:docChg>
  </pc:docChgLst>
  <pc:docChgLst>
    <pc:chgData name="Häfelfinger Martin" userId="a267f1ef-d19b-40fe-8372-2497fb4908d1" providerId="ADAL" clId="{78FDABF9-49EA-447D-BFC2-9238252713C9}"/>
    <pc:docChg chg="custSel modSld modShowInfo">
      <pc:chgData name="Häfelfinger Martin" userId="a267f1ef-d19b-40fe-8372-2497fb4908d1" providerId="ADAL" clId="{78FDABF9-49EA-447D-BFC2-9238252713C9}" dt="2022-05-30T08:20:23.522" v="207" actId="20577"/>
      <pc:docMkLst>
        <pc:docMk/>
      </pc:docMkLst>
      <pc:sldChg chg="addSp delSp modSp mod">
        <pc:chgData name="Häfelfinger Martin" userId="a267f1ef-d19b-40fe-8372-2497fb4908d1" providerId="ADAL" clId="{78FDABF9-49EA-447D-BFC2-9238252713C9}" dt="2022-05-19T09:25:32.821" v="95"/>
        <pc:sldMkLst>
          <pc:docMk/>
          <pc:sldMk cId="2886716991" sldId="285"/>
        </pc:sldMkLst>
        <pc:spChg chg="mod">
          <ac:chgData name="Häfelfinger Martin" userId="a267f1ef-d19b-40fe-8372-2497fb4908d1" providerId="ADAL" clId="{78FDABF9-49EA-447D-BFC2-9238252713C9}" dt="2022-05-18T12:57:20.140" v="86" actId="207"/>
          <ac:spMkLst>
            <pc:docMk/>
            <pc:sldMk cId="2886716991" sldId="285"/>
            <ac:spMk id="4" creationId="{F0ED733B-4EF3-4DC5-97AD-4FC185A8544E}"/>
          </ac:spMkLst>
        </pc:spChg>
        <pc:graphicFrameChg chg="add del mod">
          <ac:chgData name="Häfelfinger Martin" userId="a267f1ef-d19b-40fe-8372-2497fb4908d1" providerId="ADAL" clId="{78FDABF9-49EA-447D-BFC2-9238252713C9}" dt="2022-05-19T09:25:19.859" v="92" actId="478"/>
          <ac:graphicFrameMkLst>
            <pc:docMk/>
            <pc:sldMk cId="2886716991" sldId="285"/>
            <ac:graphicFrameMk id="3" creationId="{0AADA6A3-29DE-4922-B923-C76C0BDFFD46}"/>
          </ac:graphicFrameMkLst>
        </pc:graphicFrameChg>
        <pc:graphicFrameChg chg="mod modGraphic">
          <ac:chgData name="Häfelfinger Martin" userId="a267f1ef-d19b-40fe-8372-2497fb4908d1" providerId="ADAL" clId="{78FDABF9-49EA-447D-BFC2-9238252713C9}" dt="2022-05-19T09:25:32.821" v="95"/>
          <ac:graphicFrameMkLst>
            <pc:docMk/>
            <pc:sldMk cId="2886716991" sldId="285"/>
            <ac:graphicFrameMk id="6" creationId="{3CA75769-723E-4CFB-A5BD-561325EB72D7}"/>
          </ac:graphicFrameMkLst>
        </pc:graphicFrameChg>
      </pc:sldChg>
      <pc:sldChg chg="modSp mod">
        <pc:chgData name="Häfelfinger Martin" userId="a267f1ef-d19b-40fe-8372-2497fb4908d1" providerId="ADAL" clId="{78FDABF9-49EA-447D-BFC2-9238252713C9}" dt="2022-05-18T12:05:54.304" v="31" actId="6549"/>
        <pc:sldMkLst>
          <pc:docMk/>
          <pc:sldMk cId="2798543966" sldId="286"/>
        </pc:sldMkLst>
        <pc:graphicFrameChg chg="modGraphic">
          <ac:chgData name="Häfelfinger Martin" userId="a267f1ef-d19b-40fe-8372-2497fb4908d1" providerId="ADAL" clId="{78FDABF9-49EA-447D-BFC2-9238252713C9}" dt="2022-05-18T12:05:54.304" v="31" actId="6549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addSp delSp modSp mod">
        <pc:chgData name="Häfelfinger Martin" userId="a267f1ef-d19b-40fe-8372-2497fb4908d1" providerId="ADAL" clId="{78FDABF9-49EA-447D-BFC2-9238252713C9}" dt="2022-05-30T08:19:30.924" v="109" actId="14100"/>
        <pc:sldMkLst>
          <pc:docMk/>
          <pc:sldMk cId="3737487459" sldId="287"/>
        </pc:sldMkLst>
        <pc:spChg chg="add del mod">
          <ac:chgData name="Häfelfinger Martin" userId="a267f1ef-d19b-40fe-8372-2497fb4908d1" providerId="ADAL" clId="{78FDABF9-49EA-447D-BFC2-9238252713C9}" dt="2022-05-18T12:56:45.805" v="76" actId="478"/>
          <ac:spMkLst>
            <pc:docMk/>
            <pc:sldMk cId="3737487459" sldId="287"/>
            <ac:spMk id="3" creationId="{55C08527-BB72-4AF3-BA72-E84A18787BA2}"/>
          </ac:spMkLst>
        </pc:spChg>
        <pc:spChg chg="add del mod">
          <ac:chgData name="Häfelfinger Martin" userId="a267f1ef-d19b-40fe-8372-2497fb4908d1" providerId="ADAL" clId="{78FDABF9-49EA-447D-BFC2-9238252713C9}" dt="2022-05-18T12:56:44.901" v="75" actId="478"/>
          <ac:spMkLst>
            <pc:docMk/>
            <pc:sldMk cId="3737487459" sldId="287"/>
            <ac:spMk id="5" creationId="{EF3A34FD-8A3D-4A39-A366-BF94A51BD95D}"/>
          </ac:spMkLst>
        </pc:spChg>
        <pc:graphicFrameChg chg="modGraphic">
          <ac:chgData name="Häfelfinger Martin" userId="a267f1ef-d19b-40fe-8372-2497fb4908d1" providerId="ADAL" clId="{78FDABF9-49EA-447D-BFC2-9238252713C9}" dt="2022-05-30T08:19:30.924" v="109" actId="14100"/>
          <ac:graphicFrameMkLst>
            <pc:docMk/>
            <pc:sldMk cId="3737487459" sldId="287"/>
            <ac:graphicFrameMk id="6" creationId="{6FDB69E6-1314-4144-A8B0-2CFF800D411F}"/>
          </ac:graphicFrameMkLst>
        </pc:graphicFrameChg>
      </pc:sldChg>
      <pc:sldChg chg="delSp modSp mod">
        <pc:chgData name="Häfelfinger Martin" userId="a267f1ef-d19b-40fe-8372-2497fb4908d1" providerId="ADAL" clId="{78FDABF9-49EA-447D-BFC2-9238252713C9}" dt="2022-05-30T08:20:23.522" v="207" actId="20577"/>
        <pc:sldMkLst>
          <pc:docMk/>
          <pc:sldMk cId="3243005757" sldId="288"/>
        </pc:sldMkLst>
        <pc:spChg chg="del">
          <ac:chgData name="Häfelfinger Martin" userId="a267f1ef-d19b-40fe-8372-2497fb4908d1" providerId="ADAL" clId="{78FDABF9-49EA-447D-BFC2-9238252713C9}" dt="2022-05-30T08:20:10.510" v="112" actId="478"/>
          <ac:spMkLst>
            <pc:docMk/>
            <pc:sldMk cId="3243005757" sldId="288"/>
            <ac:spMk id="3" creationId="{68143497-3AD0-4FB2-8B12-91BD39DDFC72}"/>
          </ac:spMkLst>
        </pc:spChg>
        <pc:graphicFrameChg chg="modGraphic">
          <ac:chgData name="Häfelfinger Martin" userId="a267f1ef-d19b-40fe-8372-2497fb4908d1" providerId="ADAL" clId="{78FDABF9-49EA-447D-BFC2-9238252713C9}" dt="2022-05-30T08:20:23.522" v="207" actId="20577"/>
          <ac:graphicFrameMkLst>
            <pc:docMk/>
            <pc:sldMk cId="3243005757" sldId="288"/>
            <ac:graphicFrameMk id="6" creationId="{FB83C1EB-8A4F-40B3-BECE-64DC16BC5892}"/>
          </ac:graphicFrameMkLst>
        </pc:graphicFrameChg>
      </pc:sldChg>
      <pc:sldChg chg="modSp mod">
        <pc:chgData name="Häfelfinger Martin" userId="a267f1ef-d19b-40fe-8372-2497fb4908d1" providerId="ADAL" clId="{78FDABF9-49EA-447D-BFC2-9238252713C9}" dt="2022-05-18T11:40:15.789" v="19" actId="20577"/>
        <pc:sldMkLst>
          <pc:docMk/>
          <pc:sldMk cId="11335797" sldId="292"/>
        </pc:sldMkLst>
        <pc:spChg chg="mod">
          <ac:chgData name="Häfelfinger Martin" userId="a267f1ef-d19b-40fe-8372-2497fb4908d1" providerId="ADAL" clId="{78FDABF9-49EA-447D-BFC2-9238252713C9}" dt="2022-05-18T11:40:15.789" v="19" actId="20577"/>
          <ac:spMkLst>
            <pc:docMk/>
            <pc:sldMk cId="11335797" sldId="292"/>
            <ac:spMk id="2" creationId="{949C06B9-C666-4DBC-98F6-03BF885D9921}"/>
          </ac:spMkLst>
        </pc:spChg>
      </pc:sldChg>
    </pc:docChg>
  </pc:docChgLst>
  <pc:docChgLst>
    <pc:chgData name="Zahnd Matthias" userId="91f8e0e5-97a9-43e0-a76f-114d120df9c5" providerId="ADAL" clId="{98201E36-E25A-42A4-BDC6-9E58D28C182F}"/>
    <pc:docChg chg="modSld">
      <pc:chgData name="Zahnd Matthias" userId="91f8e0e5-97a9-43e0-a76f-114d120df9c5" providerId="ADAL" clId="{98201E36-E25A-42A4-BDC6-9E58D28C182F}" dt="2023-10-03T11:08:26.600" v="4" actId="20577"/>
      <pc:docMkLst>
        <pc:docMk/>
      </pc:docMkLst>
      <pc:sldChg chg="modSp mod">
        <pc:chgData name="Zahnd Matthias" userId="91f8e0e5-97a9-43e0-a76f-114d120df9c5" providerId="ADAL" clId="{98201E36-E25A-42A4-BDC6-9E58D28C182F}" dt="2023-10-03T11:08:26.600" v="4" actId="20577"/>
        <pc:sldMkLst>
          <pc:docMk/>
          <pc:sldMk cId="11335797" sldId="292"/>
        </pc:sldMkLst>
        <pc:spChg chg="mod">
          <ac:chgData name="Zahnd Matthias" userId="91f8e0e5-97a9-43e0-a76f-114d120df9c5" providerId="ADAL" clId="{98201E36-E25A-42A4-BDC6-9E58D28C182F}" dt="2023-10-03T11:08:26.600" v="4" actId="20577"/>
          <ac:spMkLst>
            <pc:docMk/>
            <pc:sldMk cId="11335797" sldId="292"/>
            <ac:spMk id="2" creationId="{949C06B9-C666-4DBC-98F6-03BF885D9921}"/>
          </ac:spMkLst>
        </pc:spChg>
      </pc:sldChg>
    </pc:docChg>
  </pc:docChgLst>
  <pc:docChgLst>
    <pc:chgData name="Pietra Alessio" userId="4461add3-57a2-44cf-b2f8-6050f123ba96" providerId="ADAL" clId="{BAF61F66-8D36-4744-82A0-C1EC4D52C245}"/>
    <pc:docChg chg="undo custSel addSld delSld modSld">
      <pc:chgData name="Pietra Alessio" userId="4461add3-57a2-44cf-b2f8-6050f123ba96" providerId="ADAL" clId="{BAF61F66-8D36-4744-82A0-C1EC4D52C245}" dt="2022-10-18T13:38:43.226" v="200" actId="20577"/>
      <pc:docMkLst>
        <pc:docMk/>
      </pc:docMkLst>
      <pc:sldChg chg="addSp delSp modSp mod">
        <pc:chgData name="Pietra Alessio" userId="4461add3-57a2-44cf-b2f8-6050f123ba96" providerId="ADAL" clId="{BAF61F66-8D36-4744-82A0-C1EC4D52C245}" dt="2022-10-14T12:43:19.869" v="197" actId="14100"/>
        <pc:sldMkLst>
          <pc:docMk/>
          <pc:sldMk cId="2886716991" sldId="285"/>
        </pc:sldMkLst>
        <pc:spChg chg="mod">
          <ac:chgData name="Pietra Alessio" userId="4461add3-57a2-44cf-b2f8-6050f123ba96" providerId="ADAL" clId="{BAF61F66-8D36-4744-82A0-C1EC4D52C245}" dt="2022-10-14T12:40:39.817" v="99" actId="20577"/>
          <ac:spMkLst>
            <pc:docMk/>
            <pc:sldMk cId="2886716991" sldId="285"/>
            <ac:spMk id="4" creationId="{F0ED733B-4EF3-4DC5-97AD-4FC185A8544E}"/>
          </ac:spMkLst>
        </pc:spChg>
        <pc:spChg chg="add del mod">
          <ac:chgData name="Pietra Alessio" userId="4461add3-57a2-44cf-b2f8-6050f123ba96" providerId="ADAL" clId="{BAF61F66-8D36-4744-82A0-C1EC4D52C245}" dt="2022-10-14T12:42:23.620" v="174" actId="478"/>
          <ac:spMkLst>
            <pc:docMk/>
            <pc:sldMk cId="2886716991" sldId="285"/>
            <ac:spMk id="5" creationId="{9B45100F-1E59-4778-909B-51783E6030BF}"/>
          </ac:spMkLst>
        </pc:spChg>
        <pc:graphicFrameChg chg="del modGraphic">
          <ac:chgData name="Pietra Alessio" userId="4461add3-57a2-44cf-b2f8-6050f123ba96" providerId="ADAL" clId="{BAF61F66-8D36-4744-82A0-C1EC4D52C245}" dt="2022-10-14T12:42:18.967" v="173" actId="478"/>
          <ac:graphicFrameMkLst>
            <pc:docMk/>
            <pc:sldMk cId="2886716991" sldId="285"/>
            <ac:graphicFrameMk id="6" creationId="{3CA75769-723E-4CFB-A5BD-561325EB72D7}"/>
          </ac:graphicFrameMkLst>
        </pc:graphicFrameChg>
        <pc:graphicFrameChg chg="add mod modGraphic">
          <ac:chgData name="Pietra Alessio" userId="4461add3-57a2-44cf-b2f8-6050f123ba96" providerId="ADAL" clId="{BAF61F66-8D36-4744-82A0-C1EC4D52C245}" dt="2022-10-14T12:43:19.869" v="197" actId="14100"/>
          <ac:graphicFrameMkLst>
            <pc:docMk/>
            <pc:sldMk cId="2886716991" sldId="285"/>
            <ac:graphicFrameMk id="7" creationId="{F48DF026-4FDE-4B03-A090-FD2295F10732}"/>
          </ac:graphicFrameMkLst>
        </pc:graphicFrameChg>
      </pc:sldChg>
      <pc:sldChg chg="modSp mod">
        <pc:chgData name="Pietra Alessio" userId="4461add3-57a2-44cf-b2f8-6050f123ba96" providerId="ADAL" clId="{BAF61F66-8D36-4744-82A0-C1EC4D52C245}" dt="2022-10-18T13:38:43.226" v="200" actId="20577"/>
        <pc:sldMkLst>
          <pc:docMk/>
          <pc:sldMk cId="3737487459" sldId="287"/>
        </pc:sldMkLst>
        <pc:spChg chg="mod">
          <ac:chgData name="Pietra Alessio" userId="4461add3-57a2-44cf-b2f8-6050f123ba96" providerId="ADAL" clId="{BAF61F66-8D36-4744-82A0-C1EC4D52C245}" dt="2022-10-14T12:40:05.882" v="80"/>
          <ac:spMkLst>
            <pc:docMk/>
            <pc:sldMk cId="3737487459" sldId="287"/>
            <ac:spMk id="4" creationId="{3042471B-88A6-4577-9B90-CE5E695744BF}"/>
          </ac:spMkLst>
        </pc:spChg>
        <pc:graphicFrameChg chg="modGraphic">
          <ac:chgData name="Pietra Alessio" userId="4461add3-57a2-44cf-b2f8-6050f123ba96" providerId="ADAL" clId="{BAF61F66-8D36-4744-82A0-C1EC4D52C245}" dt="2022-10-18T13:38:43.226" v="200" actId="20577"/>
          <ac:graphicFrameMkLst>
            <pc:docMk/>
            <pc:sldMk cId="3737487459" sldId="287"/>
            <ac:graphicFrameMk id="6" creationId="{6FDB69E6-1314-4144-A8B0-2CFF800D411F}"/>
          </ac:graphicFrameMkLst>
        </pc:graphicFrameChg>
      </pc:sldChg>
      <pc:sldChg chg="del">
        <pc:chgData name="Pietra Alessio" userId="4461add3-57a2-44cf-b2f8-6050f123ba96" providerId="ADAL" clId="{BAF61F66-8D36-4744-82A0-C1EC4D52C245}" dt="2022-10-14T12:43:31.088" v="198" actId="47"/>
        <pc:sldMkLst>
          <pc:docMk/>
          <pc:sldMk cId="1657109371" sldId="290"/>
        </pc:sldMkLst>
      </pc:sldChg>
      <pc:sldChg chg="del">
        <pc:chgData name="Pietra Alessio" userId="4461add3-57a2-44cf-b2f8-6050f123ba96" providerId="ADAL" clId="{BAF61F66-8D36-4744-82A0-C1EC4D52C245}" dt="2022-10-14T12:43:35.120" v="199" actId="47"/>
        <pc:sldMkLst>
          <pc:docMk/>
          <pc:sldMk cId="638304663" sldId="291"/>
        </pc:sldMkLst>
      </pc:sldChg>
      <pc:sldChg chg="modSp mod">
        <pc:chgData name="Pietra Alessio" userId="4461add3-57a2-44cf-b2f8-6050f123ba96" providerId="ADAL" clId="{BAF61F66-8D36-4744-82A0-C1EC4D52C245}" dt="2022-10-14T12:36:14.844" v="19" actId="1076"/>
        <pc:sldMkLst>
          <pc:docMk/>
          <pc:sldMk cId="11335797" sldId="292"/>
        </pc:sldMkLst>
        <pc:spChg chg="mod">
          <ac:chgData name="Pietra Alessio" userId="4461add3-57a2-44cf-b2f8-6050f123ba96" providerId="ADAL" clId="{BAF61F66-8D36-4744-82A0-C1EC4D52C245}" dt="2022-10-14T12:35:41.192" v="17" actId="20577"/>
          <ac:spMkLst>
            <pc:docMk/>
            <pc:sldMk cId="11335797" sldId="292"/>
            <ac:spMk id="2" creationId="{949C06B9-C666-4DBC-98F6-03BF885D9921}"/>
          </ac:spMkLst>
        </pc:spChg>
        <pc:spChg chg="mod">
          <ac:chgData name="Pietra Alessio" userId="4461add3-57a2-44cf-b2f8-6050f123ba96" providerId="ADAL" clId="{BAF61F66-8D36-4744-82A0-C1EC4D52C245}" dt="2022-10-14T12:36:14.844" v="19" actId="1076"/>
          <ac:spMkLst>
            <pc:docMk/>
            <pc:sldMk cId="11335797" sldId="292"/>
            <ac:spMk id="3" creationId="{3DB96E62-5A81-495B-B63C-53B12714E976}"/>
          </ac:spMkLst>
        </pc:spChg>
      </pc:sldChg>
      <pc:sldChg chg="add del">
        <pc:chgData name="Pietra Alessio" userId="4461add3-57a2-44cf-b2f8-6050f123ba96" providerId="ADAL" clId="{BAF61F66-8D36-4744-82A0-C1EC4D52C245}" dt="2022-10-14T12:42:32.678" v="176"/>
        <pc:sldMkLst>
          <pc:docMk/>
          <pc:sldMk cId="3183122566" sldId="293"/>
        </pc:sldMkLst>
      </pc:sldChg>
      <pc:sldMasterChg chg="delSldLayout">
        <pc:chgData name="Pietra Alessio" userId="4461add3-57a2-44cf-b2f8-6050f123ba96" providerId="ADAL" clId="{BAF61F66-8D36-4744-82A0-C1EC4D52C245}" dt="2022-10-14T12:43:31.088" v="198" actId="47"/>
        <pc:sldMasterMkLst>
          <pc:docMk/>
          <pc:sldMasterMk cId="3902457945" sldId="2147483697"/>
        </pc:sldMasterMkLst>
        <pc:sldLayoutChg chg="del">
          <pc:chgData name="Pietra Alessio" userId="4461add3-57a2-44cf-b2f8-6050f123ba96" providerId="ADAL" clId="{BAF61F66-8D36-4744-82A0-C1EC4D52C245}" dt="2022-10-14T12:43:31.088" v="198" actId="47"/>
          <pc:sldLayoutMkLst>
            <pc:docMk/>
            <pc:sldMasterMk cId="3902457945" sldId="2147483697"/>
            <pc:sldLayoutMk cId="1896671984" sldId="214748370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0D323-89BE-4396-914F-13FC83562BAE}" type="datetimeFigureOut">
              <a:rPr lang="de-CH" smtClean="0"/>
              <a:t>03.10.2023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D1545-34EE-457B-B5DE-97D69928C3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1260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1D1545-34EE-457B-B5DE-97D69928C3A8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06093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ugendMissionen Sommer Io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5C59C8FD-2E47-46BD-A38E-874BAF375F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0963" y="-27384"/>
            <a:ext cx="12233056" cy="6881876"/>
          </a:xfrm>
          <a:prstGeom prst="rect">
            <a:avLst/>
          </a:prstGeom>
        </p:spPr>
      </p:pic>
      <p:pic>
        <p:nvPicPr>
          <p:cNvPr id="13" name="Grafik 12" descr="Logo Swissolympic&#10;www.swissolympic.ch">
            <a:extLst>
              <a:ext uri="{FF2B5EF4-FFF2-40B4-BE49-F238E27FC236}">
                <a16:creationId xmlns:a16="http://schemas.microsoft.com/office/drawing/2014/main" id="{68A69547-CCA8-40D9-881F-C6BD575D10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69696" y="347389"/>
            <a:ext cx="1440000" cy="65428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CE5AC372-0592-4075-9F58-91A2123FC08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8070" y="332657"/>
            <a:ext cx="9116500" cy="700118"/>
          </a:xfrm>
        </p:spPr>
        <p:txBody>
          <a:bodyPr anchor="t" anchorCtr="0"/>
          <a:lstStyle>
            <a:lvl1pPr algn="l">
              <a:defRPr sz="45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/>
              <a:t>Titel eingeben</a:t>
            </a:r>
            <a:br>
              <a:rPr lang="de-DE"/>
            </a:br>
            <a:br>
              <a:rPr lang="de-DE"/>
            </a:br>
            <a:endParaRPr lang="de-CH"/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13B7EC90-615C-4489-9FAD-77BDD3DFB3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0050" y="2471738"/>
            <a:ext cx="3708000" cy="379412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[JJ.MMMM.AAAA; Phase x]</a:t>
            </a:r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4D46A7EF-BBD5-4AD6-ACB5-9B0DDCFCA862}"/>
              </a:ext>
            </a:extLst>
          </p:cNvPr>
          <p:cNvCxnSpPr/>
          <p:nvPr userDrawn="1"/>
        </p:nvCxnSpPr>
        <p:spPr>
          <a:xfrm>
            <a:off x="394836" y="2336300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8A1E2103-A28B-49F6-8E3A-0D37B3BC7F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5886" y="1196752"/>
            <a:ext cx="11024113" cy="59780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2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[</a:t>
            </a:r>
            <a:r>
              <a:rPr lang="de-DE" dirty="0" err="1"/>
              <a:t>Nom</a:t>
            </a:r>
            <a:r>
              <a:rPr lang="de-DE" dirty="0"/>
              <a:t> du </a:t>
            </a:r>
            <a:r>
              <a:rPr lang="de-DE" dirty="0" err="1"/>
              <a:t>projet</a:t>
            </a:r>
            <a:r>
              <a:rPr lang="de-DE" dirty="0"/>
              <a:t>]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E395C48A-5919-4230-B9CE-76F298A637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1844824"/>
            <a:ext cx="11024113" cy="412084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[Fédération]</a:t>
            </a:r>
          </a:p>
        </p:txBody>
      </p:sp>
    </p:spTree>
    <p:extLst>
      <p:ext uri="{BB962C8B-B14F-4D97-AF65-F5344CB8AC3E}">
        <p14:creationId xmlns:p14="http://schemas.microsoft.com/office/powerpoint/2010/main" val="535520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1 Bild -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1000" y="1476374"/>
            <a:ext cx="11429999" cy="5019675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Element einfügen </a:t>
            </a:r>
            <a:r>
              <a:rPr lang="de-CH"/>
              <a:t>– (Bild Höhe 13.94 Breite 31.75 cm/ Tabelle / Diagramm einfügen)</a:t>
            </a: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174829B-C6A5-4988-B902-17713E347C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4" y="508225"/>
            <a:ext cx="9144000" cy="779827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5F6E6FA0-F77E-4307-8517-46A2AE4596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BC2E4954-898E-4A96-B4D8-7DE5480638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38386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0BDE8-117E-49CF-A1A5-D98A150CB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9144000" cy="964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2E4092-56B9-465C-84A6-DDD25A4CB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993900"/>
            <a:ext cx="9144000" cy="4129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F5176C-4343-4CBC-A026-7A01765A6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330" y="6584250"/>
            <a:ext cx="43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245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9" r:id="rId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ts val="2640"/>
        </a:lnSpc>
        <a:spcBef>
          <a:spcPts val="1000"/>
        </a:spcBef>
        <a:buFont typeface="Symbol" panose="05050102010706020507" pitchFamily="18" charset="2"/>
        <a:buChar char="-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384" userDrawn="1">
          <p15:clr>
            <a:srgbClr val="F26B43"/>
          </p15:clr>
        </p15:guide>
        <p15:guide id="4" pos="240" userDrawn="1">
          <p15:clr>
            <a:srgbClr val="F26B43"/>
          </p15:clr>
        </p15:guide>
        <p15:guide id="5" pos="7440" userDrawn="1">
          <p15:clr>
            <a:srgbClr val="F26B43"/>
          </p15:clr>
        </p15:guide>
        <p15:guide id="6" orient="horz" pos="4236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1253" userDrawn="1">
          <p15:clr>
            <a:srgbClr val="F26B43"/>
          </p15:clr>
        </p15:guide>
        <p15:guide id="9" pos="480" userDrawn="1">
          <p15:clr>
            <a:srgbClr val="F26B43"/>
          </p15:clr>
        </p15:guide>
        <p15:guide id="10" pos="7200" userDrawn="1">
          <p15:clr>
            <a:srgbClr val="F26B43"/>
          </p15:clr>
        </p15:guide>
        <p15:guide id="11" orient="horz" pos="216" userDrawn="1">
          <p15:clr>
            <a:srgbClr val="F26B43"/>
          </p15:clr>
        </p15:guide>
        <p15:guide id="12" orient="horz" pos="928" userDrawn="1">
          <p15:clr>
            <a:srgbClr val="F26B43"/>
          </p15:clr>
        </p15:guide>
        <p15:guide id="13" orient="horz" pos="40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9C06B9-C666-4DBC-98F6-03BF885D99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8069" y="332657"/>
            <a:ext cx="9889161" cy="700118"/>
          </a:xfrm>
        </p:spPr>
        <p:txBody>
          <a:bodyPr/>
          <a:lstStyle/>
          <a:p>
            <a:r>
              <a:rPr lang="de-CH" sz="4000" dirty="0"/>
              <a:t>Rapport </a:t>
            </a:r>
            <a:r>
              <a:rPr lang="de-CH" sz="4000" dirty="0" err="1"/>
              <a:t>intermédiaire</a:t>
            </a:r>
            <a:r>
              <a:rPr lang="de-CH" sz="4000" dirty="0"/>
              <a:t> </a:t>
            </a:r>
            <a:r>
              <a:rPr lang="de-CH" sz="4000" dirty="0" err="1"/>
              <a:t>projet</a:t>
            </a:r>
            <a:r>
              <a:rPr lang="de-CH" sz="4000" dirty="0"/>
              <a:t> de </a:t>
            </a:r>
            <a:r>
              <a:rPr lang="de-CH" sz="4000" dirty="0" err="1"/>
              <a:t>revitalisation</a:t>
            </a:r>
            <a:endParaRPr lang="de-CH" sz="400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DB96E62-5A81-495B-B63C-53B12714E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6229B8-7D5B-4393-B1B0-10AF5CE99B2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36F0953-C8F0-4D79-B0AD-68EAA84811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335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2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</p:nvPr>
        </p:nvGraphicFramePr>
        <p:xfrm>
          <a:off x="381000" y="1476375"/>
          <a:ext cx="11430000" cy="5019675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410744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801925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1673225">
                <a:tc>
                  <a:txBody>
                    <a:bodyPr/>
                    <a:lstStyle/>
                    <a:p>
                      <a:r>
                        <a:rPr lang="fr-CH" sz="2200"/>
                        <a:t>Chef/Cheffe de projet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/>
                        <a:t>Prénom, nom, adresse, téléphone, e-mail du chef de projet au niveau opérationnel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1673225">
                <a:tc>
                  <a:txBody>
                    <a:bodyPr/>
                    <a:lstStyle/>
                    <a:p>
                      <a:r>
                        <a:rPr lang="fr-CH" sz="2200"/>
                        <a:t>Equipe de projet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/>
                        <a:t>Nom, prénom, e-mail des autres personnes impliquées (collaborateurs/collaboratrices, etc.)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  <a:tr h="1673225">
                <a:tc>
                  <a:txBody>
                    <a:bodyPr/>
                    <a:lstStyle/>
                    <a:p>
                      <a:r>
                        <a:rPr lang="fr-CH" sz="2200"/>
                        <a:t>Prestataires externes impliqués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/>
                        <a:t>Indiquez ici les prestataires externes participant au projet.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477441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Organisation du projet</a:t>
            </a:r>
          </a:p>
        </p:txBody>
      </p:sp>
    </p:spTree>
    <p:extLst>
      <p:ext uri="{BB962C8B-B14F-4D97-AF65-F5344CB8AC3E}">
        <p14:creationId xmlns:p14="http://schemas.microsoft.com/office/powerpoint/2010/main" val="1966498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917BCC-E36A-4E07-9FC0-575C0351C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3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FDB69E6-1314-4144-A8B0-2CFF800D411F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254737373"/>
              </p:ext>
            </p:extLst>
          </p:nvPr>
        </p:nvGraphicFramePr>
        <p:xfrm>
          <a:off x="381000" y="1288052"/>
          <a:ext cx="11430000" cy="494422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7007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Etapes atteintes selon l'art. 7 du contrat de prestations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Commentaires sur les écarts / problèmes / leçons apprises...</a:t>
                      </a:r>
                      <a:endParaRPr kumimoji="0" lang="de-CH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4243436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3042471B-88A6-4577-9B90-CE5E69574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État </a:t>
            </a:r>
            <a:r>
              <a:rPr lang="de-CH" dirty="0" err="1"/>
              <a:t>d'avancement</a:t>
            </a:r>
            <a:r>
              <a:rPr lang="de-CH" dirty="0"/>
              <a:t> du </a:t>
            </a:r>
            <a:r>
              <a:rPr lang="de-CH" dirty="0" err="1"/>
              <a:t>projet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37487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917BCC-E36A-4E07-9FC0-575C0351C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4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FDB69E6-1314-4144-A8B0-2CFF800D411F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913535069"/>
              </p:ext>
            </p:extLst>
          </p:nvPr>
        </p:nvGraphicFramePr>
        <p:xfrm>
          <a:off x="381000" y="1288052"/>
          <a:ext cx="11430000" cy="494422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7007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Lister les conditions selon l'art. 4 de l'accord de prestations et commenter leur mise en œuvre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(par ex. réalisé / pas réalisé / sera réalisé dans une phase suivante / etc. )</a:t>
                      </a:r>
                      <a:endParaRPr kumimoji="0" lang="de-CH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4243436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3042471B-88A6-4577-9B90-CE5E69574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Conditions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37582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7676A12-2EB4-48C5-AC9F-F34EF2FC0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5</a:t>
            </a:fld>
            <a:endParaRPr lang="de-CH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0ED733B-4EF3-4DC5-97AD-4FC185A85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4"/>
            <a:ext cx="9144000" cy="1192583"/>
          </a:xfrm>
        </p:spPr>
        <p:txBody>
          <a:bodyPr/>
          <a:lstStyle/>
          <a:p>
            <a:r>
              <a:rPr lang="de-CH" dirty="0"/>
              <a:t>Prochaine </a:t>
            </a:r>
            <a:r>
              <a:rPr lang="de-CH" dirty="0" err="1"/>
              <a:t>phase</a:t>
            </a:r>
            <a:endParaRPr lang="de-CH" dirty="0"/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F48DF026-4FDE-4B03-A090-FD2295F10732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308240784"/>
              </p:ext>
            </p:extLst>
          </p:nvPr>
        </p:nvGraphicFramePr>
        <p:xfrm>
          <a:off x="381000" y="1280237"/>
          <a:ext cx="11430000" cy="511663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8594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Comment continuer ?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Remarques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particulières </a:t>
                      </a:r>
                      <a:r>
                        <a:rPr kumimoji="0" lang="fr-FR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?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Divergences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 rapport au contrat de prestation ?</a:t>
                      </a:r>
                      <a:endParaRPr kumimoji="0" lang="de-CH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4202235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6716991"/>
      </p:ext>
    </p:extLst>
  </p:cSld>
  <p:clrMapOvr>
    <a:masterClrMapping/>
  </p:clrMapOvr>
</p:sld>
</file>

<file path=ppt/theme/theme1.xml><?xml version="1.0" encoding="utf-8"?>
<a:theme xmlns:a="http://schemas.openxmlformats.org/drawingml/2006/main" name="Swiss Olympic Titelfolien">
  <a:themeElements>
    <a:clrScheme name="Swiss Olympic">
      <a:dk1>
        <a:sysClr val="windowText" lastClr="000000"/>
      </a:dk1>
      <a:lt1>
        <a:srgbClr val="FFFFFF"/>
      </a:lt1>
      <a:dk2>
        <a:srgbClr val="6DA56D"/>
      </a:dk2>
      <a:lt2>
        <a:srgbClr val="EB9993"/>
      </a:lt2>
      <a:accent1>
        <a:srgbClr val="F3C400"/>
      </a:accent1>
      <a:accent2>
        <a:srgbClr val="00A651"/>
      </a:accent2>
      <a:accent3>
        <a:srgbClr val="0081C8"/>
      </a:accent3>
      <a:accent4>
        <a:srgbClr val="E2001A"/>
      </a:accent4>
      <a:accent5>
        <a:srgbClr val="FFE772"/>
      </a:accent5>
      <a:accent6>
        <a:srgbClr val="93C7A2"/>
      </a:accent6>
      <a:hlink>
        <a:srgbClr val="0082C9"/>
      </a:hlink>
      <a:folHlink>
        <a:srgbClr val="E61F2A"/>
      </a:folHlink>
    </a:clrScheme>
    <a:fontScheme name="Swiss Olympic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wissOlympic_V1.potx" id="{2A6EEF45-E851-41B7-B2B8-E63B2AAF28EA}" vid="{8831D702-0CD8-45EC-BE7A-2569ABCBFA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ee14b8f-6bac-4c78-aaa1-835a7872216a">F3D2UAFAK2HP-1570833031-49565</_dlc_DocId>
    <_dlc_DocIdUrl xmlns="8ee14b8f-6bac-4c78-aaa1-835a7872216a">
      <Url>https://intranet.swissolympic.ch/sites/d10042/_layouts/15/DocIdRedir.aspx?ID=F3D2UAFAK2HP-1570833031-49565</Url>
      <Description>F3D2UAFAK2HP-1570833031-49565</Description>
    </_dlc_DocIdUrl>
    <SharedWithUsers xmlns="8ee14b8f-6bac-4c78-aaa1-835a7872216a">
      <UserInfo>
        <DisplayName/>
        <AccountId xsi:nil="true"/>
        <AccountType/>
      </UserInfo>
    </SharedWithUsers>
    <lcf76f155ced4ddcb4097134ff3c332f xmlns="8ee14b8f-6bac-4c78-aaa1-835a7872216a">
      <Terms xmlns="http://schemas.microsoft.com/office/infopath/2007/PartnerControls"/>
    </lcf76f155ced4ddcb4097134ff3c332f>
    <_dlc_DocIdPersistId xmlns="8ee14b8f-6bac-4c78-aaa1-835a7872216a" xsi:nil="true"/>
    <MediaLengthInSeconds xmlns="8ee14b8f-6bac-4c78-aaa1-835a7872216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rchivdokument" ma:contentTypeID="0x010100B0E7E83876980C4B90F847D9B80A65DF00B28EFA482F0F184C9593379FF051E448" ma:contentTypeVersion="22" ma:contentTypeDescription="Ein neues Dokument erstellen." ma:contentTypeScope="" ma:versionID="57d56795d2594746390976db12af2e1e">
  <xsd:schema xmlns:xsd="http://www.w3.org/2001/XMLSchema" xmlns:xs="http://www.w3.org/2001/XMLSchema" xmlns:p="http://schemas.microsoft.com/office/2006/metadata/properties" xmlns:ns2="8ee14b8f-6bac-4c78-aaa1-835a7872216a" xmlns:ns3="188b346e-5cbf-498b-ae87-0d769825ba3f" targetNamespace="http://schemas.microsoft.com/office/2006/metadata/properties" ma:root="true" ma:fieldsID="39ca389a164a1ebc7e56d2f1839a7139" ns2:_="" ns3:_="">
    <xsd:import namespace="8ee14b8f-6bac-4c78-aaa1-835a7872216a"/>
    <xsd:import namespace="188b346e-5cbf-498b-ae87-0d769825ba3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_dlc_DocId" minOccurs="0"/>
                <xsd:element ref="ns2:_dlc_DocIdUrl" minOccurs="0"/>
                <xsd:element ref="ns2:_dlc_DocIdPersistId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e14b8f-6bac-4c78-aaa1-835a7872216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list="UserInfo" ma:SearchPeopleOnly="false" ma:internalName="SharedWithUsers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dlc_DocId" ma:index="9" nillable="true" ma:displayName="Wert der Dokument-ID" ma:description="Der Wert der diesem Element zugewiesenen Dokument-ID." ma:internalName="_dlc_DocId" ma:readOnly="false">
      <xsd:simpleType>
        <xsd:restriction base="dms:Text"/>
      </xsd:simpleType>
    </xsd:element>
    <xsd:element name="_dlc_DocIdUrl" ma:index="10" nillable="true" ma:displayName="Dokument-ID" ma:description="Permanenter Hyperlink zu diesem Dokument." ma:format="Hyperlink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Bildmarkierungen" ma:readOnly="false" ma:fieldId="{5cf76f15-5ced-4ddc-b409-7134ff3c332f}" ma:taxonomyMulti="true" ma:sspId="75b9de59-ab2f-400c-94bf-386b782e413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8b346e-5cbf-498b-ae87-0d769825ba3f" elementFormDefault="qualified">
    <xsd:import namespace="http://schemas.microsoft.com/office/2006/documentManagement/types"/>
    <xsd:import namespace="http://schemas.microsoft.com/office/infopath/2007/PartnerControls"/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F99C90-A792-4CDC-9ED2-05AC67B96B0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A7CE063-F7D4-4D4A-8B74-F89105F0EACC}">
  <ds:schemaRefs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188b346e-5cbf-498b-ae87-0d769825ba3f"/>
    <ds:schemaRef ds:uri="http://purl.org/dc/elements/1.1/"/>
    <ds:schemaRef ds:uri="8ee14b8f-6bac-4c78-aaa1-835a7872216a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A27CC33-C60C-4C57-BB8A-3BA0D42A05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e14b8f-6bac-4c78-aaa1-835a7872216a"/>
    <ds:schemaRef ds:uri="188b346e-5cbf-498b-ae87-0d769825ba3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142</Words>
  <Application>Microsoft Office PowerPoint</Application>
  <PresentationFormat>Breitbild</PresentationFormat>
  <Paragraphs>23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Symbol</vt:lpstr>
      <vt:lpstr>Swiss Olympic Titelfolien</vt:lpstr>
      <vt:lpstr>Rapport intermédiaire projet de revitalisation</vt:lpstr>
      <vt:lpstr>Organisation du projet</vt:lpstr>
      <vt:lpstr>État d'avancement du projet</vt:lpstr>
      <vt:lpstr>Conditions</vt:lpstr>
      <vt:lpstr>Prochaine phase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Geboltsberger Sarah</dc:creator>
  <cp:lastModifiedBy>Zahnd Matthias</cp:lastModifiedBy>
  <cp:revision>1</cp:revision>
  <dcterms:created xsi:type="dcterms:W3CDTF">2020-02-13T07:53:42Z</dcterms:created>
  <dcterms:modified xsi:type="dcterms:W3CDTF">2023-10-03T11:08:44Z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0x010100B0E7E83876980C4B90F847D9B80A65DF00B28EFA482F0F184C9593379FF051E448</vt:lpwstr>
  </property>
  <property fmtid="{D5CDD505-2E9C-101B-9397-08002B2CF9AE}" pid="3" name="_dlc_DocIdItemGuid">
    <vt:lpwstr>0ce7279a-6ded-4d1f-9978-1f1a1fb0aa4c</vt:lpwstr>
  </property>
  <property fmtid="{D5CDD505-2E9C-101B-9397-08002B2CF9AE}" pid="4" name="bde9523c343849a7a2079930d550e8ac">
    <vt:lpwstr/>
  </property>
  <property fmtid="{D5CDD505-2E9C-101B-9397-08002B2CF9AE}" pid="5" name="MediaServiceImageTags">
    <vt:lpwstr/>
  </property>
  <property fmtid="{D5CDD505-2E9C-101B-9397-08002B2CF9AE}" pid="6" name="TaxCatchAll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SOAKategorie">
    <vt:lpwstr/>
  </property>
</Properties>
</file>