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2"/>
  </p:notesMasterIdLst>
  <p:handoutMasterIdLst>
    <p:handoutMasterId r:id="rId13"/>
  </p:handoutMasterIdLst>
  <p:sldIdLst>
    <p:sldId id="292" r:id="rId5"/>
    <p:sldId id="293" r:id="rId6"/>
    <p:sldId id="294" r:id="rId7"/>
    <p:sldId id="295" r:id="rId8"/>
    <p:sldId id="296" r:id="rId9"/>
    <p:sldId id="297" r:id="rId10"/>
    <p:sldId id="298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2DC4B-F681-4D34-BE99-32F4BC9566C4}" v="61" dt="2024-10-10T09:41:06.600"/>
    <p1510:client id="{4BDF50F9-6AE7-44F1-B88B-F4F90968CA79}" v="60" dt="2024-10-10T10:00:42.2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03" autoAdjust="0"/>
    <p:restoredTop sz="95995" autoAdjust="0"/>
  </p:normalViewPr>
  <p:slideViewPr>
    <p:cSldViewPr showGuides="1">
      <p:cViewPr varScale="1">
        <p:scale>
          <a:sx n="105" d="100"/>
          <a:sy n="105" d="100"/>
        </p:scale>
        <p:origin x="57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2721" y="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0C3BEF9-5582-4930-F36A-87380031C4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41D87DA-8DB4-4216-28F7-B0D77A76A1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8F1A2-1CF3-487F-BAD3-5BBE443413CC}" type="datetimeFigureOut">
              <a:rPr lang="de-DE" smtClean="0"/>
              <a:t>11.10.2024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B1BFF21-08FE-BAEC-2E34-03978BDCD2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AB8380-55CA-AE1F-DB79-125CCD2290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235B1-9288-409B-9847-A5C8FD476F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713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11.10.2024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iteMissionen_Paris24_Eröffnungsfe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4C08B3D-CA4B-426D-89E4-1BF1036C96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574E688-EF17-6851-E888-FE0E8332F4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" y="338"/>
            <a:ext cx="12190794" cy="6857322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B658929-A1B7-AF0F-098E-CE5976E8E5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5886" y="1196752"/>
            <a:ext cx="11024113" cy="59780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</a:t>
            </a:r>
            <a:r>
              <a:rPr lang="de-DE" dirty="0" err="1"/>
              <a:t>Nom</a:t>
            </a:r>
            <a:r>
              <a:rPr lang="de-DE" dirty="0"/>
              <a:t> du </a:t>
            </a:r>
            <a:r>
              <a:rPr lang="de-DE" dirty="0" err="1"/>
              <a:t>projet</a:t>
            </a:r>
            <a:r>
              <a:rPr lang="de-DE" dirty="0"/>
              <a:t>]</a:t>
            </a:r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A68DCFE6-DFA9-18A0-F8C4-DE489CCDEE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844824"/>
            <a:ext cx="11024113" cy="41208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</a:t>
            </a:r>
            <a:r>
              <a:rPr lang="de-DE" dirty="0" err="1"/>
              <a:t>Nom</a:t>
            </a:r>
            <a:r>
              <a:rPr lang="de-DE" dirty="0"/>
              <a:t> de la </a:t>
            </a:r>
            <a:r>
              <a:rPr lang="de-DE" dirty="0" err="1"/>
              <a:t>fédération</a:t>
            </a:r>
            <a:r>
              <a:rPr lang="de-DE" dirty="0"/>
              <a:t>, </a:t>
            </a:r>
            <a:r>
              <a:rPr lang="de-DE" dirty="0" err="1"/>
              <a:t>discipline</a:t>
            </a:r>
            <a:r>
              <a:rPr lang="de-DE"/>
              <a:t> sportive]</a:t>
            </a:r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F6ECED3E-174D-037C-F8CB-18064CF214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471738"/>
            <a:ext cx="3708000" cy="379412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TT. MMMM JJJJ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80975E9-009D-9C33-9337-CD44CD8B6714}"/>
              </a:ext>
            </a:extLst>
          </p:cNvPr>
          <p:cNvCxnSpPr/>
          <p:nvPr userDrawn="1"/>
        </p:nvCxnSpPr>
        <p:spPr>
          <a:xfrm>
            <a:off x="407368" y="2348880"/>
            <a:ext cx="165618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65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Element einfügen </a:t>
            </a:r>
            <a:r>
              <a:rPr lang="de-CH" dirty="0"/>
              <a:t>– (Bild Höhe 13.94 Breite 31.75 cm/ Tabelle / Diagramm einfügen)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699" r:id="rId2"/>
    <p:sldLayoutId id="2147483700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C0A085E-F89D-EA12-D46E-7CFF6D922B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</a:t>
            </a:fld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3C9304-11F1-BD5B-ADD6-1AFE1A9908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F531440-58A7-EA42-5EEA-2B0F80B2F2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CAA19AF-2186-2B12-FADB-CED8AEBBF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6BDDC25-A79F-0363-F0CA-E8047E619A97}"/>
              </a:ext>
            </a:extLst>
          </p:cNvPr>
          <p:cNvSpPr txBox="1"/>
          <p:nvPr/>
        </p:nvSpPr>
        <p:spPr>
          <a:xfrm>
            <a:off x="407368" y="332656"/>
            <a:ext cx="10989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Proposition de projet Sciences du sport</a:t>
            </a:r>
            <a:endParaRPr lang="de-CH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0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73200"/>
          <a:ext cx="11430000" cy="5022849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742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200" b="1" noProof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Chef de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noProof="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Prénom, nom, adresse, téléphone, e-mail du chef de projet au niveau opérationnel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6742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200" b="1" noProof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Equipe de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Nom, prénom, e-mail des autres personnes impliquées (entraîneurs, collaborateurs, etc.)</a:t>
                      </a:r>
                      <a:endParaRPr lang="fr-CH" sz="1800" noProof="0" dirty="0"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7428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2200" b="1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Institutions impliquées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80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Indiquez les institutions participant au projet</a:t>
                      </a:r>
                      <a:endParaRPr lang="fr-CH" sz="1800" noProof="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Organisation du projet</a:t>
            </a:r>
            <a:br>
              <a:rPr lang="fr-CH"/>
            </a:b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73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94741" y="1451893"/>
          <a:ext cx="11430000" cy="504415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2121878"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buNone/>
                      </a:pPr>
                      <a:r>
                        <a:rPr lang="fr-CH" sz="1800" b="1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Brève description du projet</a:t>
                      </a:r>
                      <a:endParaRPr lang="fr-CH" sz="1800" b="0" noProof="0" dirty="0">
                        <a:solidFill>
                          <a:schemeClr val="bg1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CH" sz="1800" b="1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Situation initiale </a:t>
                      </a:r>
                      <a:r>
                        <a:rPr lang="fr-CH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(idée de départ, problématique)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fr-CH" sz="1800" b="0" kern="1200" noProof="0" dirty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Connaissances actuelles (littérature)</a:t>
                      </a:r>
                      <a:endParaRPr lang="fr-CH" sz="1800" b="0" noProof="0" dirty="0">
                        <a:solidFill>
                          <a:schemeClr val="bg1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FR" sz="1800" b="1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Objectifs du projet </a:t>
                      </a:r>
                      <a:r>
                        <a:rPr lang="fr-FR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(y compris les questions)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FR" sz="1800" b="1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Méthode</a:t>
                      </a:r>
                      <a:r>
                        <a:rPr lang="fr-FR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description de la démarche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FR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 des participants (niveau de cadre, nombre prévu)</a:t>
                      </a:r>
                      <a:endParaRPr lang="fr-CH" sz="1800" b="0" noProof="0" dirty="0">
                        <a:solidFill>
                          <a:schemeClr val="bg1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2922279"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Description du projet</a:t>
            </a:r>
            <a:br>
              <a:rPr lang="fr-CH"/>
            </a:b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627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989138"/>
          <a:ext cx="11430000" cy="45069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73918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CH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 est l’importance du projet pour la fédération ? Est-ce que ce projet fait partie d’un projet global ?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fr-CH" sz="1800" b="0" noProof="0" dirty="0">
                          <a:solidFill>
                            <a:schemeClr val="bg1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Quels avantages la fédération attend-elle du projet ? Quel effet devrait être atteint avec ce projet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3767732"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10385996" cy="1192583"/>
          </a:xfrm>
        </p:spPr>
        <p:txBody>
          <a:bodyPr/>
          <a:lstStyle/>
          <a:p>
            <a:r>
              <a:rPr lang="fr-CH" dirty="0"/>
              <a:t>Intégration / </a:t>
            </a:r>
            <a:br>
              <a:rPr lang="fr-CH" dirty="0"/>
            </a:br>
            <a:r>
              <a:rPr lang="fr-CH" dirty="0"/>
              <a:t>Pertinence des compétences sportives du projet</a:t>
            </a:r>
          </a:p>
        </p:txBody>
      </p:sp>
    </p:spTree>
    <p:extLst>
      <p:ext uri="{BB962C8B-B14F-4D97-AF65-F5344CB8AC3E}">
        <p14:creationId xmlns:p14="http://schemas.microsoft.com/office/powerpoint/2010/main" val="835207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96570"/>
          <a:ext cx="11430000" cy="3374963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800" b="1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Phases du projet *</a:t>
                      </a:r>
                      <a:endParaRPr lang="fr-CH" sz="18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800" b="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800" b="1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Durée</a:t>
                      </a:r>
                      <a:endParaRPr lang="fr-CH" sz="18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800" b="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 – à)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1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Travail</a:t>
                      </a:r>
                      <a:endParaRPr lang="fr-CH" sz="18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Personnel</a:t>
                      </a:r>
                      <a:endParaRPr lang="fr-CH" sz="1800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06558"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381429"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Planning</a:t>
            </a:r>
            <a:br>
              <a:rPr lang="fr-CH" dirty="0"/>
            </a:br>
            <a:endParaRPr lang="fr-CH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DDD31B6-9FBD-4ACB-871E-0532C3A8ACFB}"/>
              </a:ext>
            </a:extLst>
          </p:cNvPr>
          <p:cNvSpPr txBox="1"/>
          <p:nvPr/>
        </p:nvSpPr>
        <p:spPr>
          <a:xfrm>
            <a:off x="381000" y="6156012"/>
            <a:ext cx="1143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*(p.ex. phase de pré-test, phase de test, phase d’évaluation, rapport intermédiaire, rapport final)</a:t>
            </a:r>
          </a:p>
        </p:txBody>
      </p:sp>
    </p:spTree>
    <p:extLst>
      <p:ext uri="{BB962C8B-B14F-4D97-AF65-F5344CB8AC3E}">
        <p14:creationId xmlns:p14="http://schemas.microsoft.com/office/powerpoint/2010/main" val="2999933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Coûts et financement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 sz="2000"/>
              <a:t>Selon formulaire en annexe (modèle Excel)</a:t>
            </a:r>
          </a:p>
          <a:p>
            <a:endParaRPr lang="fr-CH"/>
          </a:p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0045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85727"/>
          <a:ext cx="11430000" cy="46489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691344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endParaRPr lang="fr-CH" sz="1800" b="0" noProof="0" dirty="0">
                        <a:solidFill>
                          <a:schemeClr val="bg1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3957624">
                <a:tc>
                  <a:txBody>
                    <a:bodyPr/>
                    <a:lstStyle/>
                    <a:p>
                      <a:endParaRPr lang="fr-CH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fr-CH" dirty="0"/>
              <a:t>Slide Backup pour contenu supplémentaire</a:t>
            </a:r>
          </a:p>
        </p:txBody>
      </p:sp>
    </p:spTree>
    <p:extLst>
      <p:ext uri="{BB962C8B-B14F-4D97-AF65-F5344CB8AC3E}">
        <p14:creationId xmlns:p14="http://schemas.microsoft.com/office/powerpoint/2010/main" val="799249456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e60e882-9555-4d9b-bfcf-3b1e42750108">F3D2UAFAK2HP-1570833031-49565</_dlc_DocId>
    <_dlc_DocIdUrl xmlns="ae60e882-9555-4d9b-bfcf-3b1e42750108">
      <Url>https://intranet.swissolympic.ch/sites/d10042/_layouts/15/DocIdRedir.aspx?ID=F3D2UAFAK2HP-1570833031-49565</Url>
      <Description>F3D2UAFAK2HP-1570833031-49565</Description>
    </_dlc_DocIdUrl>
    <_dlc_DocIdPersistId xmlns="ae60e882-9555-4d9b-bfcf-3b1e42750108" xsi:nil="true"/>
    <SharedWithUsers xmlns="ae60e882-9555-4d9b-bfcf-3b1e42750108">
      <UserInfo>
        <DisplayName/>
        <AccountId xsi:nil="true"/>
        <AccountType/>
      </UserInfo>
    </SharedWithUsers>
    <TaxCatchAll xmlns="4049cd54-ca6f-4b78-a9da-aa12097bdbe8" xsi:nil="true"/>
    <IconOverlay xmlns="http://schemas.microsoft.com/sharepoint/v4" xsi:nil="true"/>
    <gbd5e47e263f490a86763bb6b0167a0a xmlns="4049cd54-ca6f-4b78-a9da-aa12097bdbe8" xsi:nil="true"/>
    <lcf76f155ced4ddcb4097134ff3c332f xmlns="ae60e882-9555-4d9b-bfcf-3b1e427501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2A3DC32D711E42A157DD31A4D1D380" ma:contentTypeVersion="9" ma:contentTypeDescription="Ein neues Dokument erstellen." ma:contentTypeScope="" ma:versionID="123cea3a4ce0e2f6cf9ac602d48b96ae">
  <xsd:schema xmlns:xsd="http://www.w3.org/2001/XMLSchema" xmlns:xs="http://www.w3.org/2001/XMLSchema" xmlns:p="http://schemas.microsoft.com/office/2006/metadata/properties" xmlns:ns2="4049cd54-ca6f-4b78-a9da-aa12097bdbe8" xmlns:ns3="ae60e882-9555-4d9b-bfcf-3b1e42750108" xmlns:ns4="http://schemas.microsoft.com/sharepoint/v4" targetNamespace="http://schemas.microsoft.com/office/2006/metadata/properties" ma:root="true" ma:fieldsID="00f27c8b8df7fe8aa31631bba902175e" ns2:_="" ns3:_="" ns4:_="">
    <xsd:import namespace="4049cd54-ca6f-4b78-a9da-aa12097bdbe8"/>
    <xsd:import namespace="ae60e882-9555-4d9b-bfcf-3b1e4275010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gbd5e47e263f490a86763bb6b0167a0a" minOccurs="0"/>
                <xsd:element ref="ns2:TaxCatchAll" minOccurs="0"/>
                <xsd:element ref="ns3:SharedWithUsers" minOccurs="0"/>
                <xsd:element ref="ns3:_dlc_DocId" minOccurs="0"/>
                <xsd:element ref="ns3:_dlc_DocIdUrl" minOccurs="0"/>
                <xsd:element ref="ns3:_dlc_DocIdPersistId" minOccurs="0"/>
                <xsd:element ref="ns4:IconOverlay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49cd54-ca6f-4b78-a9da-aa12097bdbe8" elementFormDefault="qualified">
    <xsd:import namespace="http://schemas.microsoft.com/office/2006/documentManagement/types"/>
    <xsd:import namespace="http://schemas.microsoft.com/office/infopath/2007/PartnerControls"/>
    <xsd:element name="gbd5e47e263f490a86763bb6b0167a0a" ma:index="8" nillable="true" ma:displayName="SOA Kategorie_0" ma:hidden="true" ma:internalName="gbd5e47e263f490a86763bb6b0167a0a">
      <xsd:simpleType>
        <xsd:restriction base="dms:Note"/>
      </xsd:simpleType>
    </xsd:element>
    <xsd:element name="TaxCatchAll" ma:index="9" nillable="true" ma:displayName="Taxonomy Catch All Column" ma:hidden="true" ma:list="{6e71ccc6-85d5-4fef-8ac8-d5a63fa9a881}" ma:internalName="TaxCatchAll" ma:showField="CatchAllData" ma:web="4049cd54-ca6f-4b78-a9da-aa12097bdb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0e882-9555-4d9b-bfcf-3b1e427501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11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2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lcf76f155ced4ddcb4097134ff3c332f" ma:index="15" nillable="true" ma:displayName="Image Tags_0" ma:hidden="true" ma:internalName="lcf76f155ced4ddcb4097134ff3c332f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4" nillable="true" ma:displayName="IconOverlay" ma:internalName="IconOverlay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CE063-F7D4-4D4A-8B74-F89105F0EACC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2abb6e0-92ce-417d-991d-34ae56671f99"/>
    <ds:schemaRef ds:uri="http://www.w3.org/XML/1998/namespace"/>
    <ds:schemaRef ds:uri="http://purl.org/dc/terms/"/>
    <ds:schemaRef ds:uri="ae60e882-9555-4d9b-bfcf-3b1e42750108"/>
    <ds:schemaRef ds:uri="4049cd54-ca6f-4b78-a9da-aa12097bdbe8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DC3543-5538-45B5-B330-E29A7426FB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49cd54-ca6f-4b78-a9da-aa12097bdbe8"/>
    <ds:schemaRef ds:uri="ae60e882-9555-4d9b-bfcf-3b1e4275010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209</Words>
  <Application>Microsoft Office PowerPoint</Application>
  <PresentationFormat>Breitbild</PresentationFormat>
  <Paragraphs>36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Swiss Olympic Titelfolien</vt:lpstr>
      <vt:lpstr>PowerPoint-Präsentation</vt:lpstr>
      <vt:lpstr>Organisation du projet </vt:lpstr>
      <vt:lpstr>Description du projet </vt:lpstr>
      <vt:lpstr>Intégration /  Pertinence des compétences sportives du projet</vt:lpstr>
      <vt:lpstr>Planning </vt:lpstr>
      <vt:lpstr>Coûts et financement</vt:lpstr>
      <vt:lpstr>Slide Backup pour contenu supplémentaire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Geboltsberger Sarah</cp:lastModifiedBy>
  <cp:revision>12</cp:revision>
  <dcterms:created xsi:type="dcterms:W3CDTF">2020-02-13T07:53:42Z</dcterms:created>
  <dcterms:modified xsi:type="dcterms:W3CDTF">2024-10-11T12:10:43Z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0x010100EA2A3DC32D711E42A157DD31A4D1D380</vt:lpwstr>
  </property>
  <property fmtid="{D5CDD505-2E9C-101B-9397-08002B2CF9AE}" pid="3" name="_dlc_DocIdItemGuid">
    <vt:lpwstr>0ce7279a-6ded-4d1f-9978-1f1a1fb0aa4c</vt:lpwstr>
  </property>
  <property fmtid="{D5CDD505-2E9C-101B-9397-08002B2CF9AE}" pid="4" name="SOAKategorie">
    <vt:lpwstr/>
  </property>
  <property fmtid="{D5CDD505-2E9C-101B-9397-08002B2CF9AE}" pid="5" name="Titel">
    <vt:lpwstr>PowerPoint-Präsentation</vt:lpwstr>
  </property>
  <property fmtid="{D5CDD505-2E9C-101B-9397-08002B2CF9AE}" pid="6" name="Wert der Dokument-ID">
    <vt:lpwstr>F3D2UAFAK2HP-1570833031-49565</vt:lpwstr>
  </property>
  <property fmtid="{D5CDD505-2E9C-101B-9397-08002B2CF9AE}" pid="7" name="MediaServiceImageTags">
    <vt:lpwstr/>
  </property>
</Properties>
</file>