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7" r:id="rId5"/>
  </p:sldMasterIdLst>
  <p:notesMasterIdLst>
    <p:notesMasterId r:id="rId25"/>
  </p:notesMasterIdLst>
  <p:sldIdLst>
    <p:sldId id="317" r:id="rId6"/>
    <p:sldId id="292" r:id="rId7"/>
    <p:sldId id="318" r:id="rId8"/>
    <p:sldId id="319" r:id="rId9"/>
    <p:sldId id="320" r:id="rId10"/>
    <p:sldId id="324" r:id="rId11"/>
    <p:sldId id="323" r:id="rId12"/>
    <p:sldId id="325" r:id="rId13"/>
    <p:sldId id="326" r:id="rId14"/>
    <p:sldId id="327" r:id="rId15"/>
    <p:sldId id="328" r:id="rId16"/>
    <p:sldId id="330" r:id="rId17"/>
    <p:sldId id="331" r:id="rId18"/>
    <p:sldId id="332" r:id="rId19"/>
    <p:sldId id="336" r:id="rId20"/>
    <p:sldId id="337" r:id="rId21"/>
    <p:sldId id="333" r:id="rId22"/>
    <p:sldId id="334" r:id="rId23"/>
    <p:sldId id="259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2E8185-32AD-498D-ACB9-14BE08E93AB4}" v="22" dt="2022-02-04T09:46:11.790"/>
    <p1510:client id="{447DDF2B-97EA-48E3-BD73-6A9F295699A4}" v="8" dt="2022-02-04T09:02:31.501"/>
    <p1510:client id="{A6F37B03-7FFE-4E68-8B0F-440829F0BC6F}" vWet="4" dt="2022-02-07T07:41:02.997"/>
    <p1510:client id="{F760DB21-1907-9999-37F9-1638A995335A}" v="8" dt="2022-02-07T07:41:46.4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üller Lea" userId="60cde0ad-3c4c-42f4-bf08-25c015136227" providerId="ADAL" clId="{447DDF2B-97EA-48E3-BD73-6A9F295699A4}"/>
    <pc:docChg chg="undo redo custSel addSld delSld modSld">
      <pc:chgData name="Müller Lea" userId="60cde0ad-3c4c-42f4-bf08-25c015136227" providerId="ADAL" clId="{447DDF2B-97EA-48E3-BD73-6A9F295699A4}" dt="2022-02-04T09:06:24.561" v="131" actId="20577"/>
      <pc:docMkLst>
        <pc:docMk/>
      </pc:docMkLst>
      <pc:sldChg chg="delSp mod">
        <pc:chgData name="Müller Lea" userId="60cde0ad-3c4c-42f4-bf08-25c015136227" providerId="ADAL" clId="{447DDF2B-97EA-48E3-BD73-6A9F295699A4}" dt="2022-02-04T08:49:46.067" v="0" actId="478"/>
        <pc:sldMkLst>
          <pc:docMk/>
          <pc:sldMk cId="2459699663" sldId="331"/>
        </pc:sldMkLst>
        <pc:spChg chg="del">
          <ac:chgData name="Müller Lea" userId="60cde0ad-3c4c-42f4-bf08-25c015136227" providerId="ADAL" clId="{447DDF2B-97EA-48E3-BD73-6A9F295699A4}" dt="2022-02-04T08:49:46.067" v="0" actId="478"/>
          <ac:spMkLst>
            <pc:docMk/>
            <pc:sldMk cId="2459699663" sldId="331"/>
            <ac:spMk id="7" creationId="{89B14A15-D90A-48A3-B985-700CC4942007}"/>
          </ac:spMkLst>
        </pc:spChg>
      </pc:sldChg>
      <pc:sldChg chg="modAnim">
        <pc:chgData name="Müller Lea" userId="60cde0ad-3c4c-42f4-bf08-25c015136227" providerId="ADAL" clId="{447DDF2B-97EA-48E3-BD73-6A9F295699A4}" dt="2022-02-04T08:59:59.911" v="27"/>
        <pc:sldMkLst>
          <pc:docMk/>
          <pc:sldMk cId="2286909224" sldId="332"/>
        </pc:sldMkLst>
      </pc:sldChg>
      <pc:sldChg chg="modSp mod">
        <pc:chgData name="Müller Lea" userId="60cde0ad-3c4c-42f4-bf08-25c015136227" providerId="ADAL" clId="{447DDF2B-97EA-48E3-BD73-6A9F295699A4}" dt="2022-02-04T09:06:24.561" v="131" actId="20577"/>
        <pc:sldMkLst>
          <pc:docMk/>
          <pc:sldMk cId="2002559890" sldId="334"/>
        </pc:sldMkLst>
        <pc:spChg chg="mod">
          <ac:chgData name="Müller Lea" userId="60cde0ad-3c4c-42f4-bf08-25c015136227" providerId="ADAL" clId="{447DDF2B-97EA-48E3-BD73-6A9F295699A4}" dt="2022-02-04T09:06:24.561" v="131" actId="20577"/>
          <ac:spMkLst>
            <pc:docMk/>
            <pc:sldMk cId="2002559890" sldId="334"/>
            <ac:spMk id="15" creationId="{A4D65FDD-C635-44F5-9EDB-259FBE740770}"/>
          </ac:spMkLst>
        </pc:spChg>
      </pc:sldChg>
      <pc:sldChg chg="addSp delSp modSp new del mod">
        <pc:chgData name="Müller Lea" userId="60cde0ad-3c4c-42f4-bf08-25c015136227" providerId="ADAL" clId="{447DDF2B-97EA-48E3-BD73-6A9F295699A4}" dt="2022-02-04T09:00:24.856" v="30" actId="47"/>
        <pc:sldMkLst>
          <pc:docMk/>
          <pc:sldMk cId="1836767379" sldId="335"/>
        </pc:sldMkLst>
        <pc:spChg chg="del">
          <ac:chgData name="Müller Lea" userId="60cde0ad-3c4c-42f4-bf08-25c015136227" providerId="ADAL" clId="{447DDF2B-97EA-48E3-BD73-6A9F295699A4}" dt="2022-02-04T08:57:03.159" v="13" actId="22"/>
          <ac:spMkLst>
            <pc:docMk/>
            <pc:sldMk cId="1836767379" sldId="335"/>
            <ac:spMk id="3" creationId="{F00CB946-504E-48F5-AC32-A0A548607603}"/>
          </ac:spMkLst>
        </pc:spChg>
        <pc:spChg chg="add mod">
          <ac:chgData name="Müller Lea" userId="60cde0ad-3c4c-42f4-bf08-25c015136227" providerId="ADAL" clId="{447DDF2B-97EA-48E3-BD73-6A9F295699A4}" dt="2022-02-04T08:57:34.308" v="21" actId="21"/>
          <ac:spMkLst>
            <pc:docMk/>
            <pc:sldMk cId="1836767379" sldId="335"/>
            <ac:spMk id="9" creationId="{A99E567A-8147-4FF4-A19B-4FCF63EE2C03}"/>
          </ac:spMkLst>
        </pc:spChg>
        <pc:picChg chg="add del mod ord modCrop">
          <ac:chgData name="Müller Lea" userId="60cde0ad-3c4c-42f4-bf08-25c015136227" providerId="ADAL" clId="{447DDF2B-97EA-48E3-BD73-6A9F295699A4}" dt="2022-02-04T08:57:34.308" v="21" actId="21"/>
          <ac:picMkLst>
            <pc:docMk/>
            <pc:sldMk cId="1836767379" sldId="335"/>
            <ac:picMk id="7" creationId="{97B225C5-70FF-4F8E-93B1-8D1D90D1FF8D}"/>
          </ac:picMkLst>
        </pc:picChg>
      </pc:sldChg>
      <pc:sldChg chg="addSp delSp modSp add mod delAnim">
        <pc:chgData name="Müller Lea" userId="60cde0ad-3c4c-42f4-bf08-25c015136227" providerId="ADAL" clId="{447DDF2B-97EA-48E3-BD73-6A9F295699A4}" dt="2022-02-04T09:01:14.695" v="84" actId="20577"/>
        <pc:sldMkLst>
          <pc:docMk/>
          <pc:sldMk cId="3509675680" sldId="336"/>
        </pc:sldMkLst>
        <pc:spChg chg="add del mod">
          <ac:chgData name="Müller Lea" userId="60cde0ad-3c4c-42f4-bf08-25c015136227" providerId="ADAL" clId="{447DDF2B-97EA-48E3-BD73-6A9F295699A4}" dt="2022-02-04T08:57:39.496" v="24" actId="478"/>
          <ac:spMkLst>
            <pc:docMk/>
            <pc:sldMk cId="3509675680" sldId="336"/>
            <ac:spMk id="3" creationId="{CB7A4147-AE0A-41B2-9144-F08CF874CE7E}"/>
          </ac:spMkLst>
        </pc:spChg>
        <pc:spChg chg="mod">
          <ac:chgData name="Müller Lea" userId="60cde0ad-3c4c-42f4-bf08-25c015136227" providerId="ADAL" clId="{447DDF2B-97EA-48E3-BD73-6A9F295699A4}" dt="2022-02-04T09:01:14.695" v="84" actId="20577"/>
          <ac:spMkLst>
            <pc:docMk/>
            <pc:sldMk cId="3509675680" sldId="336"/>
            <ac:spMk id="4" creationId="{70D6165E-D391-4B67-A88F-AEF2A9075B78}"/>
          </ac:spMkLst>
        </pc:spChg>
        <pc:spChg chg="mod">
          <ac:chgData name="Müller Lea" userId="60cde0ad-3c4c-42f4-bf08-25c015136227" providerId="ADAL" clId="{447DDF2B-97EA-48E3-BD73-6A9F295699A4}" dt="2022-02-04T08:57:50.088" v="26" actId="3626"/>
          <ac:spMkLst>
            <pc:docMk/>
            <pc:sldMk cId="3509675680" sldId="336"/>
            <ac:spMk id="10" creationId="{36F572CE-4847-4425-BBEB-11DE4CE0F541}"/>
          </ac:spMkLst>
        </pc:spChg>
        <pc:picChg chg="del">
          <ac:chgData name="Müller Lea" userId="60cde0ad-3c4c-42f4-bf08-25c015136227" providerId="ADAL" clId="{447DDF2B-97EA-48E3-BD73-6A9F295699A4}" dt="2022-02-04T08:57:36.396" v="22" actId="478"/>
          <ac:picMkLst>
            <pc:docMk/>
            <pc:sldMk cId="3509675680" sldId="336"/>
            <ac:picMk id="7" creationId="{8007BEA3-C571-496D-A1D0-0A2C46F7A516}"/>
          </ac:picMkLst>
        </pc:picChg>
        <pc:picChg chg="add mod">
          <ac:chgData name="Müller Lea" userId="60cde0ad-3c4c-42f4-bf08-25c015136227" providerId="ADAL" clId="{447DDF2B-97EA-48E3-BD73-6A9F295699A4}" dt="2022-02-04T09:00:15.926" v="28" actId="1076"/>
          <ac:picMkLst>
            <pc:docMk/>
            <pc:sldMk cId="3509675680" sldId="336"/>
            <ac:picMk id="8" creationId="{07DB9EA0-8E33-4154-A0B6-86CBA439959B}"/>
          </ac:picMkLst>
        </pc:picChg>
      </pc:sldChg>
      <pc:sldChg chg="addSp delSp modSp add mod">
        <pc:chgData name="Müller Lea" userId="60cde0ad-3c4c-42f4-bf08-25c015136227" providerId="ADAL" clId="{447DDF2B-97EA-48E3-BD73-6A9F295699A4}" dt="2022-02-04T09:05:12.431" v="127" actId="1076"/>
        <pc:sldMkLst>
          <pc:docMk/>
          <pc:sldMk cId="259813343" sldId="337"/>
        </pc:sldMkLst>
        <pc:spChg chg="mod">
          <ac:chgData name="Müller Lea" userId="60cde0ad-3c4c-42f4-bf08-25c015136227" providerId="ADAL" clId="{447DDF2B-97EA-48E3-BD73-6A9F295699A4}" dt="2022-02-04T09:04:59.274" v="125" actId="20577"/>
          <ac:spMkLst>
            <pc:docMk/>
            <pc:sldMk cId="259813343" sldId="337"/>
            <ac:spMk id="4" creationId="{70D6165E-D391-4B67-A88F-AEF2A9075B78}"/>
          </ac:spMkLst>
        </pc:spChg>
        <pc:spChg chg="mod">
          <ac:chgData name="Müller Lea" userId="60cde0ad-3c4c-42f4-bf08-25c015136227" providerId="ADAL" clId="{447DDF2B-97EA-48E3-BD73-6A9F295699A4}" dt="2022-02-04T09:02:16.421" v="107" actId="3626"/>
          <ac:spMkLst>
            <pc:docMk/>
            <pc:sldMk cId="259813343" sldId="337"/>
            <ac:spMk id="10" creationId="{36F572CE-4847-4425-BBEB-11DE4CE0F541}"/>
          </ac:spMkLst>
        </pc:spChg>
        <pc:picChg chg="add mod modCrop">
          <ac:chgData name="Müller Lea" userId="60cde0ad-3c4c-42f4-bf08-25c015136227" providerId="ADAL" clId="{447DDF2B-97EA-48E3-BD73-6A9F295699A4}" dt="2022-02-04T09:05:12.431" v="127" actId="1076"/>
          <ac:picMkLst>
            <pc:docMk/>
            <pc:sldMk cId="259813343" sldId="337"/>
            <ac:picMk id="3" creationId="{BB9A48A3-D32A-4128-86B3-274B39406C83}"/>
          </ac:picMkLst>
        </pc:picChg>
        <pc:picChg chg="del">
          <ac:chgData name="Müller Lea" userId="60cde0ad-3c4c-42f4-bf08-25c015136227" providerId="ADAL" clId="{447DDF2B-97EA-48E3-BD73-6A9F295699A4}" dt="2022-02-04T09:02:33.435" v="108" actId="478"/>
          <ac:picMkLst>
            <pc:docMk/>
            <pc:sldMk cId="259813343" sldId="337"/>
            <ac:picMk id="8" creationId="{07DB9EA0-8E33-4154-A0B6-86CBA439959B}"/>
          </ac:picMkLst>
        </pc:picChg>
      </pc:sldChg>
    </pc:docChg>
  </pc:docChgLst>
  <pc:docChgLst>
    <pc:chgData name="Müller Lea" userId="60cde0ad-3c4c-42f4-bf08-25c015136227" providerId="ADAL" clId="{022E8185-32AD-498D-ACB9-14BE08E93AB4}"/>
    <pc:docChg chg="undo redo custSel delSld modSld">
      <pc:chgData name="Müller Lea" userId="60cde0ad-3c4c-42f4-bf08-25c015136227" providerId="ADAL" clId="{022E8185-32AD-498D-ACB9-14BE08E93AB4}" dt="2022-02-04T10:05:29.294" v="513" actId="207"/>
      <pc:docMkLst>
        <pc:docMk/>
      </pc:docMkLst>
      <pc:sldChg chg="modSp mod">
        <pc:chgData name="Müller Lea" userId="60cde0ad-3c4c-42f4-bf08-25c015136227" providerId="ADAL" clId="{022E8185-32AD-498D-ACB9-14BE08E93AB4}" dt="2022-02-04T09:20:27.663" v="60" actId="255"/>
        <pc:sldMkLst>
          <pc:docMk/>
          <pc:sldMk cId="635895225" sldId="292"/>
        </pc:sldMkLst>
        <pc:spChg chg="mod">
          <ac:chgData name="Müller Lea" userId="60cde0ad-3c4c-42f4-bf08-25c015136227" providerId="ADAL" clId="{022E8185-32AD-498D-ACB9-14BE08E93AB4}" dt="2022-02-04T09:20:27.663" v="60" actId="255"/>
          <ac:spMkLst>
            <pc:docMk/>
            <pc:sldMk cId="635895225" sldId="292"/>
            <ac:spMk id="3" creationId="{DB5C7E58-EB62-467C-BD88-8965F32BC0E7}"/>
          </ac:spMkLst>
        </pc:spChg>
        <pc:spChg chg="mod">
          <ac:chgData name="Müller Lea" userId="60cde0ad-3c4c-42f4-bf08-25c015136227" providerId="ADAL" clId="{022E8185-32AD-498D-ACB9-14BE08E93AB4}" dt="2022-02-04T09:15:49.800" v="1"/>
          <ac:spMkLst>
            <pc:docMk/>
            <pc:sldMk cId="635895225" sldId="292"/>
            <ac:spMk id="4" creationId="{58DA73D7-3245-4F23-88AD-EC55C98AA427}"/>
          </ac:spMkLst>
        </pc:spChg>
      </pc:sldChg>
      <pc:sldChg chg="modSp mod">
        <pc:chgData name="Müller Lea" userId="60cde0ad-3c4c-42f4-bf08-25c015136227" providerId="ADAL" clId="{022E8185-32AD-498D-ACB9-14BE08E93AB4}" dt="2022-02-04T09:15:30.236" v="0"/>
        <pc:sldMkLst>
          <pc:docMk/>
          <pc:sldMk cId="2464825028" sldId="317"/>
        </pc:sldMkLst>
        <pc:spChg chg="mod">
          <ac:chgData name="Müller Lea" userId="60cde0ad-3c4c-42f4-bf08-25c015136227" providerId="ADAL" clId="{022E8185-32AD-498D-ACB9-14BE08E93AB4}" dt="2022-02-04T09:15:30.236" v="0"/>
          <ac:spMkLst>
            <pc:docMk/>
            <pc:sldMk cId="2464825028" sldId="317"/>
            <ac:spMk id="3" creationId="{CBEF99EA-DDD4-495F-90A9-DF4E4BAF18BA}"/>
          </ac:spMkLst>
        </pc:spChg>
      </pc:sldChg>
      <pc:sldChg chg="modSp mod">
        <pc:chgData name="Müller Lea" userId="60cde0ad-3c4c-42f4-bf08-25c015136227" providerId="ADAL" clId="{022E8185-32AD-498D-ACB9-14BE08E93AB4}" dt="2022-02-04T09:21:23.463" v="65"/>
        <pc:sldMkLst>
          <pc:docMk/>
          <pc:sldMk cId="1804426382" sldId="318"/>
        </pc:sldMkLst>
        <pc:spChg chg="mod">
          <ac:chgData name="Müller Lea" userId="60cde0ad-3c4c-42f4-bf08-25c015136227" providerId="ADAL" clId="{022E8185-32AD-498D-ACB9-14BE08E93AB4}" dt="2022-02-04T09:21:23.463" v="65"/>
          <ac:spMkLst>
            <pc:docMk/>
            <pc:sldMk cId="1804426382" sldId="318"/>
            <ac:spMk id="7" creationId="{D0D62CF1-2BF4-4D5E-B1C3-D9C66C9CF927}"/>
          </ac:spMkLst>
        </pc:spChg>
        <pc:spChg chg="mod">
          <ac:chgData name="Müller Lea" userId="60cde0ad-3c4c-42f4-bf08-25c015136227" providerId="ADAL" clId="{022E8185-32AD-498D-ACB9-14BE08E93AB4}" dt="2022-02-04T09:21:07.633" v="64" actId="255"/>
          <ac:spMkLst>
            <pc:docMk/>
            <pc:sldMk cId="1804426382" sldId="318"/>
            <ac:spMk id="8" creationId="{39588FFF-8009-435F-A09C-651866F3D68D}"/>
          </ac:spMkLst>
        </pc:spChg>
      </pc:sldChg>
      <pc:sldChg chg="addSp delSp modSp mod">
        <pc:chgData name="Müller Lea" userId="60cde0ad-3c4c-42f4-bf08-25c015136227" providerId="ADAL" clId="{022E8185-32AD-498D-ACB9-14BE08E93AB4}" dt="2022-02-04T10:03:04.984" v="496" actId="20577"/>
        <pc:sldMkLst>
          <pc:docMk/>
          <pc:sldMk cId="342396177" sldId="319"/>
        </pc:sldMkLst>
        <pc:spChg chg="add del mod">
          <ac:chgData name="Müller Lea" userId="60cde0ad-3c4c-42f4-bf08-25c015136227" providerId="ADAL" clId="{022E8185-32AD-498D-ACB9-14BE08E93AB4}" dt="2022-02-04T09:26:55.872" v="106" actId="478"/>
          <ac:spMkLst>
            <pc:docMk/>
            <pc:sldMk cId="342396177" sldId="319"/>
            <ac:spMk id="3" creationId="{803BE476-F24F-478B-A52F-B9DD35352A16}"/>
          </ac:spMkLst>
        </pc:spChg>
        <pc:spChg chg="mod">
          <ac:chgData name="Müller Lea" userId="60cde0ad-3c4c-42f4-bf08-25c015136227" providerId="ADAL" clId="{022E8185-32AD-498D-ACB9-14BE08E93AB4}" dt="2022-02-04T10:03:04.984" v="496" actId="20577"/>
          <ac:spMkLst>
            <pc:docMk/>
            <pc:sldMk cId="342396177" sldId="319"/>
            <ac:spMk id="8" creationId="{39588FFF-8009-435F-A09C-651866F3D68D}"/>
          </ac:spMkLst>
        </pc:spChg>
        <pc:picChg chg="add mod">
          <ac:chgData name="Müller Lea" userId="60cde0ad-3c4c-42f4-bf08-25c015136227" providerId="ADAL" clId="{022E8185-32AD-498D-ACB9-14BE08E93AB4}" dt="2022-02-04T09:27:16.381" v="113" actId="14100"/>
          <ac:picMkLst>
            <pc:docMk/>
            <pc:sldMk cId="342396177" sldId="319"/>
            <ac:picMk id="5" creationId="{0EC6ED65-127D-4DC1-8CB7-48CE6D5295C3}"/>
          </ac:picMkLst>
        </pc:picChg>
        <pc:picChg chg="del">
          <ac:chgData name="Müller Lea" userId="60cde0ad-3c4c-42f4-bf08-25c015136227" providerId="ADAL" clId="{022E8185-32AD-498D-ACB9-14BE08E93AB4}" dt="2022-02-04T09:26:32.688" v="100" actId="478"/>
          <ac:picMkLst>
            <pc:docMk/>
            <pc:sldMk cId="342396177" sldId="319"/>
            <ac:picMk id="13" creationId="{516344F3-8BE9-46EA-8E51-32E3340CE461}"/>
          </ac:picMkLst>
        </pc:picChg>
      </pc:sldChg>
      <pc:sldChg chg="addSp delSp modSp mod">
        <pc:chgData name="Müller Lea" userId="60cde0ad-3c4c-42f4-bf08-25c015136227" providerId="ADAL" clId="{022E8185-32AD-498D-ACB9-14BE08E93AB4}" dt="2022-02-04T10:05:03.366" v="511" actId="207"/>
        <pc:sldMkLst>
          <pc:docMk/>
          <pc:sldMk cId="3977683811" sldId="320"/>
        </pc:sldMkLst>
        <pc:spChg chg="add del mod">
          <ac:chgData name="Müller Lea" userId="60cde0ad-3c4c-42f4-bf08-25c015136227" providerId="ADAL" clId="{022E8185-32AD-498D-ACB9-14BE08E93AB4}" dt="2022-02-04T09:25:03.571" v="95" actId="478"/>
          <ac:spMkLst>
            <pc:docMk/>
            <pc:sldMk cId="3977683811" sldId="320"/>
            <ac:spMk id="2" creationId="{FB71B5E5-B807-402B-B8DF-3D2B06F222E4}"/>
          </ac:spMkLst>
        </pc:spChg>
        <pc:spChg chg="mod">
          <ac:chgData name="Müller Lea" userId="60cde0ad-3c4c-42f4-bf08-25c015136227" providerId="ADAL" clId="{022E8185-32AD-498D-ACB9-14BE08E93AB4}" dt="2022-02-04T09:24:18.910" v="90" actId="2711"/>
          <ac:spMkLst>
            <pc:docMk/>
            <pc:sldMk cId="3977683811" sldId="320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10:05:03.366" v="511" actId="207"/>
          <ac:spMkLst>
            <pc:docMk/>
            <pc:sldMk cId="3977683811" sldId="320"/>
            <ac:spMk id="15" creationId="{A4D65FDD-C635-44F5-9EDB-259FBE740770}"/>
          </ac:spMkLst>
        </pc:spChg>
        <pc:picChg chg="add mod">
          <ac:chgData name="Müller Lea" userId="60cde0ad-3c4c-42f4-bf08-25c015136227" providerId="ADAL" clId="{022E8185-32AD-498D-ACB9-14BE08E93AB4}" dt="2022-02-04T09:25:17.957" v="98" actId="14100"/>
          <ac:picMkLst>
            <pc:docMk/>
            <pc:sldMk cId="3977683811" sldId="320"/>
            <ac:picMk id="4" creationId="{E04D4156-20CE-4B2E-9849-31E9A06A0E92}"/>
          </ac:picMkLst>
        </pc:picChg>
        <pc:picChg chg="del">
          <ac:chgData name="Müller Lea" userId="60cde0ad-3c4c-42f4-bf08-25c015136227" providerId="ADAL" clId="{022E8185-32AD-498D-ACB9-14BE08E93AB4}" dt="2022-02-04T09:24:56.734" v="91" actId="478"/>
          <ac:picMkLst>
            <pc:docMk/>
            <pc:sldMk cId="3977683811" sldId="320"/>
            <ac:picMk id="12" creationId="{8F2CCA91-5BDF-4D4E-9F5C-F7FEAFCA06FB}"/>
          </ac:picMkLst>
        </pc:picChg>
      </pc:sldChg>
      <pc:sldChg chg="modSp mod">
        <pc:chgData name="Müller Lea" userId="60cde0ad-3c4c-42f4-bf08-25c015136227" providerId="ADAL" clId="{022E8185-32AD-498D-ACB9-14BE08E93AB4}" dt="2022-02-04T09:30:14.494" v="141" actId="14100"/>
        <pc:sldMkLst>
          <pc:docMk/>
          <pc:sldMk cId="3631495579" sldId="323"/>
        </pc:sldMkLst>
        <pc:spChg chg="mod">
          <ac:chgData name="Müller Lea" userId="60cde0ad-3c4c-42f4-bf08-25c015136227" providerId="ADAL" clId="{022E8185-32AD-498D-ACB9-14BE08E93AB4}" dt="2022-02-04T09:29:44.696" v="135"/>
          <ac:spMkLst>
            <pc:docMk/>
            <pc:sldMk cId="3631495579" sldId="323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0:14.494" v="141" actId="14100"/>
          <ac:spMkLst>
            <pc:docMk/>
            <pc:sldMk cId="3631495579" sldId="323"/>
            <ac:spMk id="15" creationId="{A4D65FDD-C635-44F5-9EDB-259FBE740770}"/>
          </ac:spMkLst>
        </pc:spChg>
      </pc:sldChg>
      <pc:sldChg chg="modSp mod">
        <pc:chgData name="Müller Lea" userId="60cde0ad-3c4c-42f4-bf08-25c015136227" providerId="ADAL" clId="{022E8185-32AD-498D-ACB9-14BE08E93AB4}" dt="2022-02-04T09:29:19.364" v="132" actId="2711"/>
        <pc:sldMkLst>
          <pc:docMk/>
          <pc:sldMk cId="3540207810" sldId="324"/>
        </pc:sldMkLst>
        <pc:spChg chg="mod">
          <ac:chgData name="Müller Lea" userId="60cde0ad-3c4c-42f4-bf08-25c015136227" providerId="ADAL" clId="{022E8185-32AD-498D-ACB9-14BE08E93AB4}" dt="2022-02-04T09:28:24.382" v="116"/>
          <ac:spMkLst>
            <pc:docMk/>
            <pc:sldMk cId="3540207810" sldId="324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29:19.364" v="132" actId="2711"/>
          <ac:spMkLst>
            <pc:docMk/>
            <pc:sldMk cId="3540207810" sldId="324"/>
            <ac:spMk id="15" creationId="{A4D65FDD-C635-44F5-9EDB-259FBE740770}"/>
          </ac:spMkLst>
        </pc:spChg>
      </pc:sldChg>
      <pc:sldChg chg="modSp mod">
        <pc:chgData name="Müller Lea" userId="60cde0ad-3c4c-42f4-bf08-25c015136227" providerId="ADAL" clId="{022E8185-32AD-498D-ACB9-14BE08E93AB4}" dt="2022-02-04T09:31:05.283" v="150" actId="1076"/>
        <pc:sldMkLst>
          <pc:docMk/>
          <pc:sldMk cId="1604611427" sldId="325"/>
        </pc:sldMkLst>
        <pc:spChg chg="mod">
          <ac:chgData name="Müller Lea" userId="60cde0ad-3c4c-42f4-bf08-25c015136227" providerId="ADAL" clId="{022E8185-32AD-498D-ACB9-14BE08E93AB4}" dt="2022-02-04T09:30:32.491" v="143" actId="20577"/>
          <ac:spMkLst>
            <pc:docMk/>
            <pc:sldMk cId="1604611427" sldId="325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1:03.341" v="149" actId="14100"/>
          <ac:spMkLst>
            <pc:docMk/>
            <pc:sldMk cId="1604611427" sldId="325"/>
            <ac:spMk id="15" creationId="{A4D65FDD-C635-44F5-9EDB-259FBE740770}"/>
          </ac:spMkLst>
        </pc:spChg>
        <pc:picChg chg="mod">
          <ac:chgData name="Müller Lea" userId="60cde0ad-3c4c-42f4-bf08-25c015136227" providerId="ADAL" clId="{022E8185-32AD-498D-ACB9-14BE08E93AB4}" dt="2022-02-04T09:31:05.283" v="150" actId="1076"/>
          <ac:picMkLst>
            <pc:docMk/>
            <pc:sldMk cId="1604611427" sldId="325"/>
            <ac:picMk id="12" creationId="{8F2CCA91-5BDF-4D4E-9F5C-F7FEAFCA06FB}"/>
          </ac:picMkLst>
        </pc:picChg>
      </pc:sldChg>
      <pc:sldChg chg="modSp mod">
        <pc:chgData name="Müller Lea" userId="60cde0ad-3c4c-42f4-bf08-25c015136227" providerId="ADAL" clId="{022E8185-32AD-498D-ACB9-14BE08E93AB4}" dt="2022-02-04T09:31:56.291" v="161" actId="1076"/>
        <pc:sldMkLst>
          <pc:docMk/>
          <pc:sldMk cId="150159461" sldId="326"/>
        </pc:sldMkLst>
        <pc:spChg chg="mod">
          <ac:chgData name="Müller Lea" userId="60cde0ad-3c4c-42f4-bf08-25c015136227" providerId="ADAL" clId="{022E8185-32AD-498D-ACB9-14BE08E93AB4}" dt="2022-02-04T09:31:28.311" v="153"/>
          <ac:spMkLst>
            <pc:docMk/>
            <pc:sldMk cId="150159461" sldId="326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1:53.022" v="160" actId="14100"/>
          <ac:spMkLst>
            <pc:docMk/>
            <pc:sldMk cId="150159461" sldId="326"/>
            <ac:spMk id="15" creationId="{A4D65FDD-C635-44F5-9EDB-259FBE740770}"/>
          </ac:spMkLst>
        </pc:spChg>
        <pc:picChg chg="mod">
          <ac:chgData name="Müller Lea" userId="60cde0ad-3c4c-42f4-bf08-25c015136227" providerId="ADAL" clId="{022E8185-32AD-498D-ACB9-14BE08E93AB4}" dt="2022-02-04T09:31:56.291" v="161" actId="1076"/>
          <ac:picMkLst>
            <pc:docMk/>
            <pc:sldMk cId="150159461" sldId="326"/>
            <ac:picMk id="12" creationId="{8F2CCA91-5BDF-4D4E-9F5C-F7FEAFCA06FB}"/>
          </ac:picMkLst>
        </pc:picChg>
      </pc:sldChg>
      <pc:sldChg chg="modSp mod">
        <pc:chgData name="Müller Lea" userId="60cde0ad-3c4c-42f4-bf08-25c015136227" providerId="ADAL" clId="{022E8185-32AD-498D-ACB9-14BE08E93AB4}" dt="2022-02-04T09:33:11.150" v="189" actId="1036"/>
        <pc:sldMkLst>
          <pc:docMk/>
          <pc:sldMk cId="1681826069" sldId="327"/>
        </pc:sldMkLst>
        <pc:spChg chg="mod">
          <ac:chgData name="Müller Lea" userId="60cde0ad-3c4c-42f4-bf08-25c015136227" providerId="ADAL" clId="{022E8185-32AD-498D-ACB9-14BE08E93AB4}" dt="2022-02-04T09:32:51.447" v="182"/>
          <ac:spMkLst>
            <pc:docMk/>
            <pc:sldMk cId="1681826069" sldId="327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3:09.474" v="188" actId="113"/>
          <ac:spMkLst>
            <pc:docMk/>
            <pc:sldMk cId="1681826069" sldId="327"/>
            <ac:spMk id="15" creationId="{A4D65FDD-C635-44F5-9EDB-259FBE740770}"/>
          </ac:spMkLst>
        </pc:spChg>
        <pc:picChg chg="mod">
          <ac:chgData name="Müller Lea" userId="60cde0ad-3c4c-42f4-bf08-25c015136227" providerId="ADAL" clId="{022E8185-32AD-498D-ACB9-14BE08E93AB4}" dt="2022-02-04T09:33:11.150" v="189" actId="1036"/>
          <ac:picMkLst>
            <pc:docMk/>
            <pc:sldMk cId="1681826069" sldId="327"/>
            <ac:picMk id="12" creationId="{8F2CCA91-5BDF-4D4E-9F5C-F7FEAFCA06FB}"/>
          </ac:picMkLst>
        </pc:picChg>
      </pc:sldChg>
      <pc:sldChg chg="modSp mod">
        <pc:chgData name="Müller Lea" userId="60cde0ad-3c4c-42f4-bf08-25c015136227" providerId="ADAL" clId="{022E8185-32AD-498D-ACB9-14BE08E93AB4}" dt="2022-02-04T09:32:35.149" v="177" actId="1035"/>
        <pc:sldMkLst>
          <pc:docMk/>
          <pc:sldMk cId="4079913471" sldId="328"/>
        </pc:sldMkLst>
        <pc:spChg chg="mod">
          <ac:chgData name="Müller Lea" userId="60cde0ad-3c4c-42f4-bf08-25c015136227" providerId="ADAL" clId="{022E8185-32AD-498D-ACB9-14BE08E93AB4}" dt="2022-02-04T09:32:12.605" v="164"/>
          <ac:spMkLst>
            <pc:docMk/>
            <pc:sldMk cId="4079913471" sldId="328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2:31.136" v="171" actId="12"/>
          <ac:spMkLst>
            <pc:docMk/>
            <pc:sldMk cId="4079913471" sldId="328"/>
            <ac:spMk id="15" creationId="{A4D65FDD-C635-44F5-9EDB-259FBE740770}"/>
          </ac:spMkLst>
        </pc:spChg>
        <pc:picChg chg="mod">
          <ac:chgData name="Müller Lea" userId="60cde0ad-3c4c-42f4-bf08-25c015136227" providerId="ADAL" clId="{022E8185-32AD-498D-ACB9-14BE08E93AB4}" dt="2022-02-04T09:32:35.149" v="177" actId="1035"/>
          <ac:picMkLst>
            <pc:docMk/>
            <pc:sldMk cId="4079913471" sldId="328"/>
            <ac:picMk id="12" creationId="{8F2CCA91-5BDF-4D4E-9F5C-F7FEAFCA06FB}"/>
          </ac:picMkLst>
        </pc:picChg>
      </pc:sldChg>
      <pc:sldChg chg="del">
        <pc:chgData name="Müller Lea" userId="60cde0ad-3c4c-42f4-bf08-25c015136227" providerId="ADAL" clId="{022E8185-32AD-498D-ACB9-14BE08E93AB4}" dt="2022-02-04T09:33:34.041" v="190" actId="47"/>
        <pc:sldMkLst>
          <pc:docMk/>
          <pc:sldMk cId="2104851642" sldId="329"/>
        </pc:sldMkLst>
      </pc:sldChg>
      <pc:sldChg chg="modSp mod">
        <pc:chgData name="Müller Lea" userId="60cde0ad-3c4c-42f4-bf08-25c015136227" providerId="ADAL" clId="{022E8185-32AD-498D-ACB9-14BE08E93AB4}" dt="2022-02-04T09:36:43.318" v="265" actId="2711"/>
        <pc:sldMkLst>
          <pc:docMk/>
          <pc:sldMk cId="894385185" sldId="330"/>
        </pc:sldMkLst>
        <pc:spChg chg="mod">
          <ac:chgData name="Müller Lea" userId="60cde0ad-3c4c-42f4-bf08-25c015136227" providerId="ADAL" clId="{022E8185-32AD-498D-ACB9-14BE08E93AB4}" dt="2022-02-04T09:33:45.140" v="193"/>
          <ac:spMkLst>
            <pc:docMk/>
            <pc:sldMk cId="894385185" sldId="330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36:43.318" v="265" actId="2711"/>
          <ac:spMkLst>
            <pc:docMk/>
            <pc:sldMk cId="894385185" sldId="330"/>
            <ac:spMk id="15" creationId="{A4D65FDD-C635-44F5-9EDB-259FBE740770}"/>
          </ac:spMkLst>
        </pc:spChg>
        <pc:picChg chg="mod">
          <ac:chgData name="Müller Lea" userId="60cde0ad-3c4c-42f4-bf08-25c015136227" providerId="ADAL" clId="{022E8185-32AD-498D-ACB9-14BE08E93AB4}" dt="2022-02-04T09:36:03.978" v="250" actId="1038"/>
          <ac:picMkLst>
            <pc:docMk/>
            <pc:sldMk cId="894385185" sldId="330"/>
            <ac:picMk id="7" creationId="{A60CC8E0-1E19-4B85-8ED4-AC713B7A5772}"/>
          </ac:picMkLst>
        </pc:picChg>
        <pc:picChg chg="mod">
          <ac:chgData name="Müller Lea" userId="60cde0ad-3c4c-42f4-bf08-25c015136227" providerId="ADAL" clId="{022E8185-32AD-498D-ACB9-14BE08E93AB4}" dt="2022-02-04T09:36:05.421" v="255" actId="1038"/>
          <ac:picMkLst>
            <pc:docMk/>
            <pc:sldMk cId="894385185" sldId="330"/>
            <ac:picMk id="8" creationId="{EE5D34D1-265F-46AD-81A2-3B0D98C41B66}"/>
          </ac:picMkLst>
        </pc:picChg>
      </pc:sldChg>
      <pc:sldChg chg="modSp mod">
        <pc:chgData name="Müller Lea" userId="60cde0ad-3c4c-42f4-bf08-25c015136227" providerId="ADAL" clId="{022E8185-32AD-498D-ACB9-14BE08E93AB4}" dt="2022-02-04T09:37:11.699" v="268"/>
        <pc:sldMkLst>
          <pc:docMk/>
          <pc:sldMk cId="2459699663" sldId="331"/>
        </pc:sldMkLst>
        <pc:spChg chg="mod">
          <ac:chgData name="Müller Lea" userId="60cde0ad-3c4c-42f4-bf08-25c015136227" providerId="ADAL" clId="{022E8185-32AD-498D-ACB9-14BE08E93AB4}" dt="2022-02-04T09:37:11.699" v="268"/>
          <ac:spMkLst>
            <pc:docMk/>
            <pc:sldMk cId="2459699663" sldId="331"/>
            <ac:spMk id="6" creationId="{1A9ACE82-E930-4B34-8A8C-746E56F4397F}"/>
          </ac:spMkLst>
        </pc:spChg>
      </pc:sldChg>
      <pc:sldChg chg="modSp mod">
        <pc:chgData name="Müller Lea" userId="60cde0ad-3c4c-42f4-bf08-25c015136227" providerId="ADAL" clId="{022E8185-32AD-498D-ACB9-14BE08E93AB4}" dt="2022-02-04T10:05:29.294" v="513" actId="207"/>
        <pc:sldMkLst>
          <pc:docMk/>
          <pc:sldMk cId="2286909224" sldId="332"/>
        </pc:sldMkLst>
        <pc:spChg chg="mod">
          <ac:chgData name="Müller Lea" userId="60cde0ad-3c4c-42f4-bf08-25c015136227" providerId="ADAL" clId="{022E8185-32AD-498D-ACB9-14BE08E93AB4}" dt="2022-02-04T09:37:27.812" v="271"/>
          <ac:spMkLst>
            <pc:docMk/>
            <pc:sldMk cId="2286909224" sldId="332"/>
            <ac:spMk id="4" creationId="{70D6165E-D391-4B67-A88F-AEF2A9075B78}"/>
          </ac:spMkLst>
        </pc:spChg>
        <pc:spChg chg="mod">
          <ac:chgData name="Müller Lea" userId="60cde0ad-3c4c-42f4-bf08-25c015136227" providerId="ADAL" clId="{022E8185-32AD-498D-ACB9-14BE08E93AB4}" dt="2022-02-04T10:05:29.294" v="513" actId="207"/>
          <ac:spMkLst>
            <pc:docMk/>
            <pc:sldMk cId="2286909224" sldId="332"/>
            <ac:spMk id="10" creationId="{36F572CE-4847-4425-BBEB-11DE4CE0F541}"/>
          </ac:spMkLst>
        </pc:spChg>
      </pc:sldChg>
      <pc:sldChg chg="addSp delSp modSp mod">
        <pc:chgData name="Müller Lea" userId="60cde0ad-3c4c-42f4-bf08-25c015136227" providerId="ADAL" clId="{022E8185-32AD-498D-ACB9-14BE08E93AB4}" dt="2022-02-04T09:54:17.806" v="421" actId="207"/>
        <pc:sldMkLst>
          <pc:docMk/>
          <pc:sldMk cId="4047327921" sldId="333"/>
        </pc:sldMkLst>
        <pc:spChg chg="mod">
          <ac:chgData name="Müller Lea" userId="60cde0ad-3c4c-42f4-bf08-25c015136227" providerId="ADAL" clId="{022E8185-32AD-498D-ACB9-14BE08E93AB4}" dt="2022-02-04T09:48:59.415" v="372"/>
          <ac:spMkLst>
            <pc:docMk/>
            <pc:sldMk cId="4047327921" sldId="333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09:54:17.806" v="421" actId="207"/>
          <ac:spMkLst>
            <pc:docMk/>
            <pc:sldMk cId="4047327921" sldId="333"/>
            <ac:spMk id="15" creationId="{A4D65FDD-C635-44F5-9EDB-259FBE740770}"/>
          </ac:spMkLst>
        </pc:spChg>
        <pc:picChg chg="add mod">
          <ac:chgData name="Müller Lea" userId="60cde0ad-3c4c-42f4-bf08-25c015136227" providerId="ADAL" clId="{022E8185-32AD-498D-ACB9-14BE08E93AB4}" dt="2022-02-04T09:51:01.511" v="396" actId="14100"/>
          <ac:picMkLst>
            <pc:docMk/>
            <pc:sldMk cId="4047327921" sldId="333"/>
            <ac:picMk id="3" creationId="{C1755771-CD8D-4632-8889-6EADEDF38EE9}"/>
          </ac:picMkLst>
        </pc:picChg>
        <pc:picChg chg="add mod">
          <ac:chgData name="Müller Lea" userId="60cde0ad-3c4c-42f4-bf08-25c015136227" providerId="ADAL" clId="{022E8185-32AD-498D-ACB9-14BE08E93AB4}" dt="2022-02-04T09:51:44.730" v="403" actId="14100"/>
          <ac:picMkLst>
            <pc:docMk/>
            <pc:sldMk cId="4047327921" sldId="333"/>
            <ac:picMk id="6" creationId="{E02D55C3-2004-4555-97C6-F90D4B923127}"/>
          </ac:picMkLst>
        </pc:picChg>
        <pc:picChg chg="del">
          <ac:chgData name="Müller Lea" userId="60cde0ad-3c4c-42f4-bf08-25c015136227" providerId="ADAL" clId="{022E8185-32AD-498D-ACB9-14BE08E93AB4}" dt="2022-02-04T09:50:54.050" v="393" actId="478"/>
          <ac:picMkLst>
            <pc:docMk/>
            <pc:sldMk cId="4047327921" sldId="333"/>
            <ac:picMk id="7" creationId="{B3A05FB8-9230-43DD-A630-1D177E2581A8}"/>
          </ac:picMkLst>
        </pc:picChg>
        <pc:picChg chg="del">
          <ac:chgData name="Müller Lea" userId="60cde0ad-3c4c-42f4-bf08-25c015136227" providerId="ADAL" clId="{022E8185-32AD-498D-ACB9-14BE08E93AB4}" dt="2022-02-04T09:51:03.758" v="397" actId="478"/>
          <ac:picMkLst>
            <pc:docMk/>
            <pc:sldMk cId="4047327921" sldId="333"/>
            <ac:picMk id="8" creationId="{4C2A8C77-B281-4121-884B-7E0FFDD75CC0}"/>
          </ac:picMkLst>
        </pc:picChg>
      </pc:sldChg>
      <pc:sldChg chg="modSp mod">
        <pc:chgData name="Müller Lea" userId="60cde0ad-3c4c-42f4-bf08-25c015136227" providerId="ADAL" clId="{022E8185-32AD-498D-ACB9-14BE08E93AB4}" dt="2022-02-04T10:02:00.504" v="486" actId="20577"/>
        <pc:sldMkLst>
          <pc:docMk/>
          <pc:sldMk cId="2002559890" sldId="334"/>
        </pc:sldMkLst>
        <pc:spChg chg="mod">
          <ac:chgData name="Müller Lea" userId="60cde0ad-3c4c-42f4-bf08-25c015136227" providerId="ADAL" clId="{022E8185-32AD-498D-ACB9-14BE08E93AB4}" dt="2022-02-04T09:59:45.249" v="424"/>
          <ac:spMkLst>
            <pc:docMk/>
            <pc:sldMk cId="2002559890" sldId="334"/>
            <ac:spMk id="5" creationId="{0CCA904C-8C7F-4ECE-8A51-72B273D8D1FB}"/>
          </ac:spMkLst>
        </pc:spChg>
        <pc:spChg chg="mod">
          <ac:chgData name="Müller Lea" userId="60cde0ad-3c4c-42f4-bf08-25c015136227" providerId="ADAL" clId="{022E8185-32AD-498D-ACB9-14BE08E93AB4}" dt="2022-02-04T10:02:00.504" v="486" actId="20577"/>
          <ac:spMkLst>
            <pc:docMk/>
            <pc:sldMk cId="2002559890" sldId="334"/>
            <ac:spMk id="15" creationId="{A4D65FDD-C635-44F5-9EDB-259FBE740770}"/>
          </ac:spMkLst>
        </pc:spChg>
      </pc:sldChg>
      <pc:sldChg chg="modSp mod">
        <pc:chgData name="Müller Lea" userId="60cde0ad-3c4c-42f4-bf08-25c015136227" providerId="ADAL" clId="{022E8185-32AD-498D-ACB9-14BE08E93AB4}" dt="2022-02-04T10:05:24.415" v="512" actId="207"/>
        <pc:sldMkLst>
          <pc:docMk/>
          <pc:sldMk cId="3509675680" sldId="336"/>
        </pc:sldMkLst>
        <pc:spChg chg="mod">
          <ac:chgData name="Müller Lea" userId="60cde0ad-3c4c-42f4-bf08-25c015136227" providerId="ADAL" clId="{022E8185-32AD-498D-ACB9-14BE08E93AB4}" dt="2022-02-04T09:42:05.699" v="327" actId="255"/>
          <ac:spMkLst>
            <pc:docMk/>
            <pc:sldMk cId="3509675680" sldId="336"/>
            <ac:spMk id="4" creationId="{70D6165E-D391-4B67-A88F-AEF2A9075B78}"/>
          </ac:spMkLst>
        </pc:spChg>
        <pc:spChg chg="mod">
          <ac:chgData name="Müller Lea" userId="60cde0ad-3c4c-42f4-bf08-25c015136227" providerId="ADAL" clId="{022E8185-32AD-498D-ACB9-14BE08E93AB4}" dt="2022-02-04T10:05:24.415" v="512" actId="207"/>
          <ac:spMkLst>
            <pc:docMk/>
            <pc:sldMk cId="3509675680" sldId="336"/>
            <ac:spMk id="10" creationId="{36F572CE-4847-4425-BBEB-11DE4CE0F541}"/>
          </ac:spMkLst>
        </pc:spChg>
      </pc:sldChg>
      <pc:sldChg chg="modSp mod">
        <pc:chgData name="Müller Lea" userId="60cde0ad-3c4c-42f4-bf08-25c015136227" providerId="ADAL" clId="{022E8185-32AD-498D-ACB9-14BE08E93AB4}" dt="2022-02-04T09:46:17.718" v="369" actId="207"/>
        <pc:sldMkLst>
          <pc:docMk/>
          <pc:sldMk cId="259813343" sldId="337"/>
        </pc:sldMkLst>
        <pc:spChg chg="mod">
          <ac:chgData name="Müller Lea" userId="60cde0ad-3c4c-42f4-bf08-25c015136227" providerId="ADAL" clId="{022E8185-32AD-498D-ACB9-14BE08E93AB4}" dt="2022-02-04T09:45:26.518" v="367" actId="20577"/>
          <ac:spMkLst>
            <pc:docMk/>
            <pc:sldMk cId="259813343" sldId="337"/>
            <ac:spMk id="4" creationId="{70D6165E-D391-4B67-A88F-AEF2A9075B78}"/>
          </ac:spMkLst>
        </pc:spChg>
        <pc:spChg chg="mod">
          <ac:chgData name="Müller Lea" userId="60cde0ad-3c4c-42f4-bf08-25c015136227" providerId="ADAL" clId="{022E8185-32AD-498D-ACB9-14BE08E93AB4}" dt="2022-02-04T09:46:17.718" v="369" actId="207"/>
          <ac:spMkLst>
            <pc:docMk/>
            <pc:sldMk cId="259813343" sldId="337"/>
            <ac:spMk id="10" creationId="{36F572CE-4847-4425-BBEB-11DE4CE0F541}"/>
          </ac:spMkLst>
        </pc:spChg>
      </pc:sldChg>
    </pc:docChg>
  </pc:docChgLst>
  <pc:docChgLst>
    <pc:chgData name="Dubach Lydia" userId="9aa97db1-30de-47ca-a8a2-f683ed1ba0cd" providerId="ADAL" clId="{4E9BD5D4-F0B3-4032-9315-BA64F340040A}"/>
    <pc:docChg chg="undo custSel addSld delSld modSld sldOrd">
      <pc:chgData name="Dubach Lydia" userId="9aa97db1-30de-47ca-a8a2-f683ed1ba0cd" providerId="ADAL" clId="{4E9BD5D4-F0B3-4032-9315-BA64F340040A}" dt="2021-12-20T16:35:34.773" v="827" actId="12"/>
      <pc:docMkLst>
        <pc:docMk/>
      </pc:docMkLst>
      <pc:sldChg chg="del">
        <pc:chgData name="Dubach Lydia" userId="9aa97db1-30de-47ca-a8a2-f683ed1ba0cd" providerId="ADAL" clId="{4E9BD5D4-F0B3-4032-9315-BA64F340040A}" dt="2021-12-20T16:07:13.291" v="1" actId="2696"/>
        <pc:sldMkLst>
          <pc:docMk/>
          <pc:sldMk cId="298007280" sldId="283"/>
        </pc:sldMkLst>
      </pc:sldChg>
      <pc:sldChg chg="addSp delSp modSp mod modClrScheme chgLayout">
        <pc:chgData name="Dubach Lydia" userId="9aa97db1-30de-47ca-a8a2-f683ed1ba0cd" providerId="ADAL" clId="{4E9BD5D4-F0B3-4032-9315-BA64F340040A}" dt="2021-12-20T16:13:22.923" v="189" actId="26606"/>
        <pc:sldMkLst>
          <pc:docMk/>
          <pc:sldMk cId="635895225" sldId="292"/>
        </pc:sldMkLst>
        <pc:spChg chg="del mod ord">
          <ac:chgData name="Dubach Lydia" userId="9aa97db1-30de-47ca-a8a2-f683ed1ba0cd" providerId="ADAL" clId="{4E9BD5D4-F0B3-4032-9315-BA64F340040A}" dt="2021-12-20T16:10:17.035" v="101" actId="700"/>
          <ac:spMkLst>
            <pc:docMk/>
            <pc:sldMk cId="635895225" sldId="292"/>
            <ac:spMk id="2" creationId="{503102DC-1A3A-4734-AAA8-8E221686622A}"/>
          </ac:spMkLst>
        </pc:spChg>
        <pc:spChg chg="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3" creationId="{DB5C7E58-EB62-467C-BD88-8965F32BC0E7}"/>
          </ac:spMkLst>
        </pc:spChg>
        <pc:spChg chg="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4" creationId="{58DA73D7-3245-4F23-88AD-EC55C98AA427}"/>
          </ac:spMkLst>
        </pc:spChg>
        <pc:spChg chg="mod ord modVis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5" creationId="{341C1720-CA9C-4C38-ACBF-7359DC9670A8}"/>
          </ac:spMkLst>
        </pc:spChg>
        <pc:spChg chg="del">
          <ac:chgData name="Dubach Lydia" userId="9aa97db1-30de-47ca-a8a2-f683ed1ba0cd" providerId="ADAL" clId="{4E9BD5D4-F0B3-4032-9315-BA64F340040A}" dt="2021-12-20T16:10:17.035" v="101" actId="700"/>
          <ac:spMkLst>
            <pc:docMk/>
            <pc:sldMk cId="635895225" sldId="292"/>
            <ac:spMk id="6" creationId="{24E101A4-85E8-46F7-9FE6-D73701C55A9E}"/>
          </ac:spMkLst>
        </pc:spChg>
        <pc:spChg chg="add del mod ord">
          <ac:chgData name="Dubach Lydia" userId="9aa97db1-30de-47ca-a8a2-f683ed1ba0cd" providerId="ADAL" clId="{4E9BD5D4-F0B3-4032-9315-BA64F340040A}" dt="2021-12-20T16:10:43.063" v="102" actId="931"/>
          <ac:spMkLst>
            <pc:docMk/>
            <pc:sldMk cId="635895225" sldId="292"/>
            <ac:spMk id="7" creationId="{92C039DB-6829-42F0-8181-6C1DB9BBA2A1}"/>
          </ac:spMkLst>
        </pc:spChg>
        <pc:spChg chg="add del 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10" creationId="{23C092B3-41E7-4386-B4B5-D3556F4F6E6B}"/>
          </ac:spMkLst>
        </pc:spChg>
        <pc:spChg chg="add del mod">
          <ac:chgData name="Dubach Lydia" userId="9aa97db1-30de-47ca-a8a2-f683ed1ba0cd" providerId="ADAL" clId="{4E9BD5D4-F0B3-4032-9315-BA64F340040A}" dt="2021-12-20T16:11:10.874" v="110" actId="26606"/>
          <ac:spMkLst>
            <pc:docMk/>
            <pc:sldMk cId="635895225" sldId="292"/>
            <ac:spMk id="14" creationId="{BB8B5F19-4706-4056-A67D-76DAD4FFEFBC}"/>
          </ac:spMkLst>
        </pc:spChg>
        <pc:spChg chg="add del mod">
          <ac:chgData name="Dubach Lydia" userId="9aa97db1-30de-47ca-a8a2-f683ed1ba0cd" providerId="ADAL" clId="{4E9BD5D4-F0B3-4032-9315-BA64F340040A}" dt="2021-12-20T16:11:13.203" v="112" actId="26606"/>
          <ac:spMkLst>
            <pc:docMk/>
            <pc:sldMk cId="635895225" sldId="292"/>
            <ac:spMk id="16" creationId="{BA8954A4-C145-469A-9A6C-E366B7478ED0}"/>
          </ac:spMkLst>
        </pc:spChg>
        <pc:spChg chg="add del mod">
          <ac:chgData name="Dubach Lydia" userId="9aa97db1-30de-47ca-a8a2-f683ed1ba0cd" providerId="ADAL" clId="{4E9BD5D4-F0B3-4032-9315-BA64F340040A}" dt="2021-12-20T16:13:15.447" v="188" actId="700"/>
          <ac:spMkLst>
            <pc:docMk/>
            <pc:sldMk cId="635895225" sldId="292"/>
            <ac:spMk id="18" creationId="{BB8B5F19-4706-4056-A67D-76DAD4FFEFBC}"/>
          </ac:spMkLst>
        </pc:spChg>
        <pc:picChg chg="add mod ord">
          <ac:chgData name="Dubach Lydia" userId="9aa97db1-30de-47ca-a8a2-f683ed1ba0cd" providerId="ADAL" clId="{4E9BD5D4-F0B3-4032-9315-BA64F340040A}" dt="2021-12-20T16:13:22.923" v="189" actId="26606"/>
          <ac:picMkLst>
            <pc:docMk/>
            <pc:sldMk cId="635895225" sldId="292"/>
            <ac:picMk id="9" creationId="{77F9361A-8572-420E-9DA2-2D381C03E998}"/>
          </ac:picMkLst>
        </pc:picChg>
      </pc:sldChg>
      <pc:sldChg chg="modSp add mod">
        <pc:chgData name="Dubach Lydia" userId="9aa97db1-30de-47ca-a8a2-f683ed1ba0cd" providerId="ADAL" clId="{4E9BD5D4-F0B3-4032-9315-BA64F340040A}" dt="2021-12-20T16:08:38.933" v="70" actId="20577"/>
        <pc:sldMkLst>
          <pc:docMk/>
          <pc:sldMk cId="2464825028" sldId="317"/>
        </pc:sldMkLst>
        <pc:spChg chg="mod">
          <ac:chgData name="Dubach Lydia" userId="9aa97db1-30de-47ca-a8a2-f683ed1ba0cd" providerId="ADAL" clId="{4E9BD5D4-F0B3-4032-9315-BA64F340040A}" dt="2021-12-20T16:08:21.268" v="50" actId="20577"/>
          <ac:spMkLst>
            <pc:docMk/>
            <pc:sldMk cId="2464825028" sldId="317"/>
            <ac:spMk id="3" creationId="{CBEF99EA-DDD4-495F-90A9-DF4E4BAF18BA}"/>
          </ac:spMkLst>
        </pc:spChg>
        <pc:spChg chg="mod">
          <ac:chgData name="Dubach Lydia" userId="9aa97db1-30de-47ca-a8a2-f683ed1ba0cd" providerId="ADAL" clId="{4E9BD5D4-F0B3-4032-9315-BA64F340040A}" dt="2021-12-20T16:08:38.933" v="70" actId="20577"/>
          <ac:spMkLst>
            <pc:docMk/>
            <pc:sldMk cId="2464825028" sldId="317"/>
            <ac:spMk id="10" creationId="{AC0E6F26-BADB-4A6E-A06F-BB58EAE91EFA}"/>
          </ac:spMkLst>
        </pc:spChg>
      </pc:sldChg>
      <pc:sldChg chg="addSp delSp modSp new mod modClrScheme chgLayout">
        <pc:chgData name="Dubach Lydia" userId="9aa97db1-30de-47ca-a8a2-f683ed1ba0cd" providerId="ADAL" clId="{4E9BD5D4-F0B3-4032-9315-BA64F340040A}" dt="2021-12-20T16:14:21.684" v="202" actId="20577"/>
        <pc:sldMkLst>
          <pc:docMk/>
          <pc:sldMk cId="1804426382" sldId="318"/>
        </pc:sldMkLst>
        <pc:spChg chg="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2" creationId="{4CD1022D-76DD-4E6A-AE96-B27F468705F7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3" creationId="{930A6C18-D878-41F2-AF89-00B8031296AE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4" creationId="{2535C522-0F8C-4428-9025-7F1235CFD9D1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5" creationId="{53FE9E87-8D18-48D3-AE7B-35025226D73D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6" creationId="{592ADE1C-C35E-4E46-9D6B-C11417F18278}"/>
          </ac:spMkLst>
        </pc:spChg>
        <pc:spChg chg="add 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7" creationId="{D0D62CF1-2BF4-4D5E-B1C3-D9C66C9CF927}"/>
          </ac:spMkLst>
        </pc:spChg>
        <pc:spChg chg="add mod ord">
          <ac:chgData name="Dubach Lydia" userId="9aa97db1-30de-47ca-a8a2-f683ed1ba0cd" providerId="ADAL" clId="{4E9BD5D4-F0B3-4032-9315-BA64F340040A}" dt="2021-12-20T16:14:21.684" v="202" actId="20577"/>
          <ac:spMkLst>
            <pc:docMk/>
            <pc:sldMk cId="1804426382" sldId="318"/>
            <ac:spMk id="8" creationId="{39588FFF-8009-435F-A09C-651866F3D68D}"/>
          </ac:spMkLst>
        </pc:spChg>
        <pc:spChg chg="add del mod ord">
          <ac:chgData name="Dubach Lydia" userId="9aa97db1-30de-47ca-a8a2-f683ed1ba0cd" providerId="ADAL" clId="{4E9BD5D4-F0B3-4032-9315-BA64F340040A}" dt="2021-12-20T16:12:23.356" v="183" actId="700"/>
          <ac:spMkLst>
            <pc:docMk/>
            <pc:sldMk cId="1804426382" sldId="318"/>
            <ac:spMk id="9" creationId="{C988B6A1-7F7E-49D0-B992-87CB8E2A4A1E}"/>
          </ac:spMkLst>
        </pc:spChg>
        <pc:spChg chg="add del mod ord">
          <ac:chgData name="Dubach Lydia" userId="9aa97db1-30de-47ca-a8a2-f683ed1ba0cd" providerId="ADAL" clId="{4E9BD5D4-F0B3-4032-9315-BA64F340040A}" dt="2021-12-20T16:12:23.356" v="183" actId="700"/>
          <ac:spMkLst>
            <pc:docMk/>
            <pc:sldMk cId="1804426382" sldId="318"/>
            <ac:spMk id="10" creationId="{C725BBF1-77F3-4439-A70C-26E3EE5CB9AF}"/>
          </ac:spMkLst>
        </pc:spChg>
        <pc:spChg chg="add del 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11" creationId="{8F185711-FF54-4C22-AEA7-F5FFC027FFCB}"/>
          </ac:spMkLst>
        </pc:spChg>
        <pc:spChg chg="add del mod ord">
          <ac:chgData name="Dubach Lydia" userId="9aa97db1-30de-47ca-a8a2-f683ed1ba0cd" providerId="ADAL" clId="{4E9BD5D4-F0B3-4032-9315-BA64F340040A}" dt="2021-12-20T16:13:04.260" v="187"/>
          <ac:spMkLst>
            <pc:docMk/>
            <pc:sldMk cId="1804426382" sldId="318"/>
            <ac:spMk id="12" creationId="{E3A75230-8124-46DC-8EB7-60B3EBA85EB9}"/>
          </ac:spMkLst>
        </pc:spChg>
        <pc:picChg chg="add mod">
          <ac:chgData name="Dubach Lydia" userId="9aa97db1-30de-47ca-a8a2-f683ed1ba0cd" providerId="ADAL" clId="{4E9BD5D4-F0B3-4032-9315-BA64F340040A}" dt="2021-12-20T16:13:04.260" v="187"/>
          <ac:picMkLst>
            <pc:docMk/>
            <pc:sldMk cId="1804426382" sldId="318"/>
            <ac:picMk id="13" creationId="{516344F3-8BE9-46EA-8E51-32E3340CE461}"/>
          </ac:picMkLst>
        </pc:picChg>
      </pc:sldChg>
      <pc:sldChg chg="modSp add mod">
        <pc:chgData name="Dubach Lydia" userId="9aa97db1-30de-47ca-a8a2-f683ed1ba0cd" providerId="ADAL" clId="{4E9BD5D4-F0B3-4032-9315-BA64F340040A}" dt="2021-12-20T16:21:11.572" v="360" actId="313"/>
        <pc:sldMkLst>
          <pc:docMk/>
          <pc:sldMk cId="342396177" sldId="319"/>
        </pc:sldMkLst>
        <pc:spChg chg="mod">
          <ac:chgData name="Dubach Lydia" userId="9aa97db1-30de-47ca-a8a2-f683ed1ba0cd" providerId="ADAL" clId="{4E9BD5D4-F0B3-4032-9315-BA64F340040A}" dt="2021-12-20T16:14:55.750" v="208" actId="20577"/>
          <ac:spMkLst>
            <pc:docMk/>
            <pc:sldMk cId="342396177" sldId="319"/>
            <ac:spMk id="7" creationId="{D0D62CF1-2BF4-4D5E-B1C3-D9C66C9CF927}"/>
          </ac:spMkLst>
        </pc:spChg>
        <pc:spChg chg="mod">
          <ac:chgData name="Dubach Lydia" userId="9aa97db1-30de-47ca-a8a2-f683ed1ba0cd" providerId="ADAL" clId="{4E9BD5D4-F0B3-4032-9315-BA64F340040A}" dt="2021-12-20T16:21:11.572" v="360" actId="313"/>
          <ac:spMkLst>
            <pc:docMk/>
            <pc:sldMk cId="342396177" sldId="319"/>
            <ac:spMk id="8" creationId="{39588FFF-8009-435F-A09C-651866F3D68D}"/>
          </ac:spMkLst>
        </pc:spChg>
        <pc:picChg chg="mod">
          <ac:chgData name="Dubach Lydia" userId="9aa97db1-30de-47ca-a8a2-f683ed1ba0cd" providerId="ADAL" clId="{4E9BD5D4-F0B3-4032-9315-BA64F340040A}" dt="2021-12-20T16:18:08.270" v="275" actId="14826"/>
          <ac:picMkLst>
            <pc:docMk/>
            <pc:sldMk cId="342396177" sldId="319"/>
            <ac:picMk id="13" creationId="{516344F3-8BE9-46EA-8E51-32E3340CE461}"/>
          </ac:picMkLst>
        </pc:picChg>
      </pc:sldChg>
      <pc:sldChg chg="add del">
        <pc:chgData name="Dubach Lydia" userId="9aa97db1-30de-47ca-a8a2-f683ed1ba0cd" providerId="ADAL" clId="{4E9BD5D4-F0B3-4032-9315-BA64F340040A}" dt="2021-12-20T16:12:35.694" v="185" actId="2890"/>
        <pc:sldMkLst>
          <pc:docMk/>
          <pc:sldMk cId="1852406386" sldId="319"/>
        </pc:sldMkLst>
      </pc:sldChg>
      <pc:sldChg chg="addSp delSp modSp new mod modClrScheme chgLayout">
        <pc:chgData name="Dubach Lydia" userId="9aa97db1-30de-47ca-a8a2-f683ed1ba0cd" providerId="ADAL" clId="{4E9BD5D4-F0B3-4032-9315-BA64F340040A}" dt="2021-12-20T16:20:55.388" v="358" actId="113"/>
        <pc:sldMkLst>
          <pc:docMk/>
          <pc:sldMk cId="3977683811" sldId="320"/>
        </pc:sldMkLst>
        <pc:spChg chg="del mod ord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2" creationId="{DF2A17DB-5649-44E0-9C08-B175A4712424}"/>
          </ac:spMkLst>
        </pc:spChg>
        <pc:spChg chg="del mod ord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3" creationId="{634CB558-4B41-47BD-B2AD-A04703AC7679}"/>
          </ac:spMkLst>
        </pc:spChg>
        <pc:spChg chg="del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4" creationId="{ADD71D18-D552-47C3-AA36-40EC91227F33}"/>
          </ac:spMkLst>
        </pc:spChg>
        <pc:spChg chg="add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5" creationId="{0CCA904C-8C7F-4ECE-8A51-72B273D8D1FB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6" creationId="{4A8E405B-04B0-4613-8448-2764556CCFB8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7" creationId="{3403834B-CA1D-4935-9AF7-748F956CCC4D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8" creationId="{29BAC477-B3BA-4F7E-8AE0-F3492B84F21E}"/>
          </ac:spMkLst>
        </pc:spChg>
        <pc:spChg chg="add del mod ord">
          <ac:chgData name="Dubach Lydia" userId="9aa97db1-30de-47ca-a8a2-f683ed1ba0cd" providerId="ADAL" clId="{4E9BD5D4-F0B3-4032-9315-BA64F340040A}" dt="2021-12-20T16:19:39.604" v="317"/>
          <ac:spMkLst>
            <pc:docMk/>
            <pc:sldMk cId="3977683811" sldId="320"/>
            <ac:spMk id="9" creationId="{52288CDA-94AA-4198-9C39-C3D913808DE3}"/>
          </ac:spMkLst>
        </pc:spChg>
        <pc:spChg chg="add del mod ord">
          <ac:chgData name="Dubach Lydia" userId="9aa97db1-30de-47ca-a8a2-f683ed1ba0cd" providerId="ADAL" clId="{4E9BD5D4-F0B3-4032-9315-BA64F340040A}" dt="2021-12-20T16:19:47.720" v="318" actId="700"/>
          <ac:spMkLst>
            <pc:docMk/>
            <pc:sldMk cId="3977683811" sldId="320"/>
            <ac:spMk id="10" creationId="{2568BBAB-248C-4F76-AFC7-133C5E1FD7D9}"/>
          </ac:spMkLst>
        </pc:spChg>
        <pc:spChg chg="add del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13" creationId="{1B8C013F-4908-4B4C-8984-2A4566A95313}"/>
          </ac:spMkLst>
        </pc:spChg>
        <pc:spChg chg="add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14" creationId="{47996C38-244E-4E77-B421-31E66E5BE39B}"/>
          </ac:spMkLst>
        </pc:spChg>
        <pc:spChg chg="add mod">
          <ac:chgData name="Dubach Lydia" userId="9aa97db1-30de-47ca-a8a2-f683ed1ba0cd" providerId="ADAL" clId="{4E9BD5D4-F0B3-4032-9315-BA64F340040A}" dt="2021-12-20T16:20:55.388" v="358" actId="113"/>
          <ac:spMkLst>
            <pc:docMk/>
            <pc:sldMk cId="3977683811" sldId="320"/>
            <ac:spMk id="15" creationId="{A4D65FDD-C635-44F5-9EDB-259FBE740770}"/>
          </ac:spMkLst>
        </pc:spChg>
        <pc:picChg chg="add mod">
          <ac:chgData name="Dubach Lydia" userId="9aa97db1-30de-47ca-a8a2-f683ed1ba0cd" providerId="ADAL" clId="{4E9BD5D4-F0B3-4032-9315-BA64F340040A}" dt="2021-12-20T16:19:37.879" v="316"/>
          <ac:picMkLst>
            <pc:docMk/>
            <pc:sldMk cId="3977683811" sldId="320"/>
            <ac:picMk id="11" creationId="{8F2CCA91-5BDF-4D4E-9F5C-F7FEAFCA06FB}"/>
          </ac:picMkLst>
        </pc:picChg>
        <pc:picChg chg="add mod ord">
          <ac:chgData name="Dubach Lydia" userId="9aa97db1-30de-47ca-a8a2-f683ed1ba0cd" providerId="ADAL" clId="{4E9BD5D4-F0B3-4032-9315-BA64F340040A}" dt="2021-12-20T16:19:56.644" v="319" actId="700"/>
          <ac:picMkLst>
            <pc:docMk/>
            <pc:sldMk cId="3977683811" sldId="320"/>
            <ac:picMk id="12" creationId="{8F2CCA91-5BDF-4D4E-9F5C-F7FEAFCA06FB}"/>
          </ac:picMkLst>
        </pc:picChg>
      </pc:sldChg>
      <pc:sldChg chg="addSp delSp modSp new del mod modClrScheme chgLayout">
        <pc:chgData name="Dubach Lydia" userId="9aa97db1-30de-47ca-a8a2-f683ed1ba0cd" providerId="ADAL" clId="{4E9BD5D4-F0B3-4032-9315-BA64F340040A}" dt="2021-12-20T16:24:06.085" v="455" actId="2696"/>
        <pc:sldMkLst>
          <pc:docMk/>
          <pc:sldMk cId="1689858583" sldId="321"/>
        </pc:sldMkLst>
        <pc:spChg chg="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2" creationId="{777B94F0-27EC-4A3D-8921-3F818EEB4C82}"/>
          </ac:spMkLst>
        </pc:spChg>
        <pc:spChg chg="del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3" creationId="{4D82F2D2-9286-4C99-BD2E-3C46C2405F70}"/>
          </ac:spMkLst>
        </pc:spChg>
        <pc:spChg chg="del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4" creationId="{9A91DDE1-E5DF-430C-BDD3-2AE99FCD6048}"/>
          </ac:spMkLst>
        </pc:spChg>
        <pc:spChg chg="del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5" creationId="{95E57E09-3629-4613-8D5E-BE62E85A5755}"/>
          </ac:spMkLst>
        </pc:spChg>
        <pc:spChg chg="add mod ord">
          <ac:chgData name="Dubach Lydia" userId="9aa97db1-30de-47ca-a8a2-f683ed1ba0cd" providerId="ADAL" clId="{4E9BD5D4-F0B3-4032-9315-BA64F340040A}" dt="2021-12-20T16:21:50.641" v="382" actId="20577"/>
          <ac:spMkLst>
            <pc:docMk/>
            <pc:sldMk cId="1689858583" sldId="321"/>
            <ac:spMk id="6" creationId="{4D9C4791-7712-45B3-9166-6F102EFA0F0B}"/>
          </ac:spMkLst>
        </pc:spChg>
        <pc:spChg chg="add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7" creationId="{9EB5576B-0454-4798-8093-15AFD6CFDAAD}"/>
          </ac:spMkLst>
        </pc:spChg>
        <pc:spChg chg="add del mod ord">
          <ac:chgData name="Dubach Lydia" userId="9aa97db1-30de-47ca-a8a2-f683ed1ba0cd" providerId="ADAL" clId="{4E9BD5D4-F0B3-4032-9315-BA64F340040A}" dt="2021-12-20T16:22:06.674" v="385" actId="931"/>
          <ac:spMkLst>
            <pc:docMk/>
            <pc:sldMk cId="1689858583" sldId="321"/>
            <ac:spMk id="8" creationId="{F51A20E3-2DC7-4B2D-B760-98BA67F8992E}"/>
          </ac:spMkLst>
        </pc:spChg>
        <pc:picChg chg="add mod">
          <ac:chgData name="Dubach Lydia" userId="9aa97db1-30de-47ca-a8a2-f683ed1ba0cd" providerId="ADAL" clId="{4E9BD5D4-F0B3-4032-9315-BA64F340040A}" dt="2021-12-20T16:21:54.829" v="384"/>
          <ac:picMkLst>
            <pc:docMk/>
            <pc:sldMk cId="1689858583" sldId="321"/>
            <ac:picMk id="9" creationId="{3CF65599-63C7-43A0-A372-0FACAA2866F1}"/>
          </ac:picMkLst>
        </pc:picChg>
        <pc:picChg chg="add mod">
          <ac:chgData name="Dubach Lydia" userId="9aa97db1-30de-47ca-a8a2-f683ed1ba0cd" providerId="ADAL" clId="{4E9BD5D4-F0B3-4032-9315-BA64F340040A}" dt="2021-12-20T16:22:14.220" v="387" actId="1076"/>
          <ac:picMkLst>
            <pc:docMk/>
            <pc:sldMk cId="1689858583" sldId="321"/>
            <ac:picMk id="11" creationId="{CE9E4029-4939-414F-9AF6-149CB22E19B5}"/>
          </ac:picMkLst>
        </pc:picChg>
      </pc:sldChg>
      <pc:sldChg chg="modSp add del mod">
        <pc:chgData name="Dubach Lydia" userId="9aa97db1-30de-47ca-a8a2-f683ed1ba0cd" providerId="ADAL" clId="{4E9BD5D4-F0B3-4032-9315-BA64F340040A}" dt="2021-12-20T16:26:35.731" v="578" actId="2696"/>
        <pc:sldMkLst>
          <pc:docMk/>
          <pc:sldMk cId="1691211968" sldId="322"/>
        </pc:sldMkLst>
        <pc:spChg chg="mod">
          <ac:chgData name="Dubach Lydia" userId="9aa97db1-30de-47ca-a8a2-f683ed1ba0cd" providerId="ADAL" clId="{4E9BD5D4-F0B3-4032-9315-BA64F340040A}" dt="2021-12-20T16:22:27.026" v="414" actId="20577"/>
          <ac:spMkLst>
            <pc:docMk/>
            <pc:sldMk cId="1691211968" sldId="322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3:58.346" v="454" actId="1076"/>
          <ac:spMkLst>
            <pc:docMk/>
            <pc:sldMk cId="1691211968" sldId="322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2:31.187" v="415" actId="14826"/>
          <ac:picMkLst>
            <pc:docMk/>
            <pc:sldMk cId="1691211968" sldId="322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26:09.969" v="533" actId="1035"/>
        <pc:sldMkLst>
          <pc:docMk/>
          <pc:sldMk cId="3631495579" sldId="323"/>
        </pc:sldMkLst>
        <pc:spChg chg="mod">
          <ac:chgData name="Dubach Lydia" userId="9aa97db1-30de-47ca-a8a2-f683ed1ba0cd" providerId="ADAL" clId="{4E9BD5D4-F0B3-4032-9315-BA64F340040A}" dt="2021-12-20T16:24:33.763" v="499" actId="20577"/>
          <ac:spMkLst>
            <pc:docMk/>
            <pc:sldMk cId="3631495579" sldId="323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6:05.860" v="513" actId="12"/>
          <ac:spMkLst>
            <pc:docMk/>
            <pc:sldMk cId="3631495579" sldId="323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6:09.969" v="533" actId="1035"/>
          <ac:picMkLst>
            <pc:docMk/>
            <pc:sldMk cId="3631495579" sldId="323"/>
            <ac:picMk id="12" creationId="{8F2CCA91-5BDF-4D4E-9F5C-F7FEAFCA06FB}"/>
          </ac:picMkLst>
        </pc:picChg>
      </pc:sldChg>
      <pc:sldChg chg="modSp add mod ord">
        <pc:chgData name="Dubach Lydia" userId="9aa97db1-30de-47ca-a8a2-f683ed1ba0cd" providerId="ADAL" clId="{4E9BD5D4-F0B3-4032-9315-BA64F340040A}" dt="2021-12-20T16:27:12.909" v="617" actId="1076"/>
        <pc:sldMkLst>
          <pc:docMk/>
          <pc:sldMk cId="3540207810" sldId="324"/>
        </pc:sldMkLst>
        <pc:spChg chg="mod">
          <ac:chgData name="Dubach Lydia" userId="9aa97db1-30de-47ca-a8a2-f683ed1ba0cd" providerId="ADAL" clId="{4E9BD5D4-F0B3-4032-9315-BA64F340040A}" dt="2021-12-20T16:26:27.733" v="575" actId="6549"/>
          <ac:spMkLst>
            <pc:docMk/>
            <pc:sldMk cId="3540207810" sldId="324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6:47.117" v="614" actId="20577"/>
          <ac:spMkLst>
            <pc:docMk/>
            <pc:sldMk cId="3540207810" sldId="324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7:12.909" v="617" actId="1076"/>
          <ac:picMkLst>
            <pc:docMk/>
            <pc:sldMk cId="3540207810" sldId="324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0:22.893" v="667" actId="255"/>
        <pc:sldMkLst>
          <pc:docMk/>
          <pc:sldMk cId="1604611427" sldId="325"/>
        </pc:sldMkLst>
        <pc:spChg chg="mod">
          <ac:chgData name="Dubach Lydia" userId="9aa97db1-30de-47ca-a8a2-f683ed1ba0cd" providerId="ADAL" clId="{4E9BD5D4-F0B3-4032-9315-BA64F340040A}" dt="2021-12-20T16:27:32.420" v="624" actId="20577"/>
          <ac:spMkLst>
            <pc:docMk/>
            <pc:sldMk cId="1604611427" sldId="325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0:22.893" v="667" actId="255"/>
          <ac:spMkLst>
            <pc:docMk/>
            <pc:sldMk cId="1604611427" sldId="325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7:59.438" v="631" actId="14100"/>
          <ac:picMkLst>
            <pc:docMk/>
            <pc:sldMk cId="1604611427" sldId="325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0:09.966" v="665" actId="255"/>
        <pc:sldMkLst>
          <pc:docMk/>
          <pc:sldMk cId="150159461" sldId="326"/>
        </pc:sldMkLst>
        <pc:spChg chg="mod">
          <ac:chgData name="Dubach Lydia" userId="9aa97db1-30de-47ca-a8a2-f683ed1ba0cd" providerId="ADAL" clId="{4E9BD5D4-F0B3-4032-9315-BA64F340040A}" dt="2021-12-20T16:29:44.802" v="658" actId="6549"/>
          <ac:spMkLst>
            <pc:docMk/>
            <pc:sldMk cId="150159461" sldId="326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0:09.966" v="665" actId="255"/>
          <ac:spMkLst>
            <pc:docMk/>
            <pc:sldMk cId="150159461" sldId="326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9:53.628" v="660" actId="14826"/>
          <ac:picMkLst>
            <pc:docMk/>
            <pc:sldMk cId="150159461" sldId="326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1:55.813" v="683" actId="2711"/>
        <pc:sldMkLst>
          <pc:docMk/>
          <pc:sldMk cId="1681826069" sldId="327"/>
        </pc:sldMkLst>
        <pc:spChg chg="mod">
          <ac:chgData name="Dubach Lydia" userId="9aa97db1-30de-47ca-a8a2-f683ed1ba0cd" providerId="ADAL" clId="{4E9BD5D4-F0B3-4032-9315-BA64F340040A}" dt="2021-12-20T16:31:30.975" v="675" actId="2711"/>
          <ac:spMkLst>
            <pc:docMk/>
            <pc:sldMk cId="1681826069" sldId="327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1:55.813" v="683" actId="2711"/>
          <ac:spMkLst>
            <pc:docMk/>
            <pc:sldMk cId="1681826069" sldId="327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31:10.246" v="673" actId="1076"/>
          <ac:picMkLst>
            <pc:docMk/>
            <pc:sldMk cId="1681826069" sldId="327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3:00.432" v="773" actId="20577"/>
        <pc:sldMkLst>
          <pc:docMk/>
          <pc:sldMk cId="4079913471" sldId="328"/>
        </pc:sldMkLst>
        <pc:spChg chg="mod">
          <ac:chgData name="Dubach Lydia" userId="9aa97db1-30de-47ca-a8a2-f683ed1ba0cd" providerId="ADAL" clId="{4E9BD5D4-F0B3-4032-9315-BA64F340040A}" dt="2021-12-20T16:32:17.635" v="711" actId="20577"/>
          <ac:spMkLst>
            <pc:docMk/>
            <pc:sldMk cId="4079913471" sldId="328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3:00.432" v="773" actId="20577"/>
          <ac:spMkLst>
            <pc:docMk/>
            <pc:sldMk cId="4079913471" sldId="328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32:27.119" v="714" actId="14100"/>
          <ac:picMkLst>
            <pc:docMk/>
            <pc:sldMk cId="4079913471" sldId="328"/>
            <ac:picMk id="12" creationId="{8F2CCA91-5BDF-4D4E-9F5C-F7FEAFCA06FB}"/>
          </ac:picMkLst>
        </pc:picChg>
      </pc:sldChg>
      <pc:sldChg chg="add">
        <pc:chgData name="Dubach Lydia" userId="9aa97db1-30de-47ca-a8a2-f683ed1ba0cd" providerId="ADAL" clId="{4E9BD5D4-F0B3-4032-9315-BA64F340040A}" dt="2021-12-20T16:33:04.714" v="774" actId="2890"/>
        <pc:sldMkLst>
          <pc:docMk/>
          <pc:sldMk cId="2104851642" sldId="329"/>
        </pc:sldMkLst>
      </pc:sldChg>
      <pc:sldChg chg="addSp delSp modSp add mod">
        <pc:chgData name="Dubach Lydia" userId="9aa97db1-30de-47ca-a8a2-f683ed1ba0cd" providerId="ADAL" clId="{4E9BD5D4-F0B3-4032-9315-BA64F340040A}" dt="2021-12-20T16:35:34.773" v="827" actId="12"/>
        <pc:sldMkLst>
          <pc:docMk/>
          <pc:sldMk cId="894385185" sldId="330"/>
        </pc:sldMkLst>
        <pc:spChg chg="add del mod">
          <ac:chgData name="Dubach Lydia" userId="9aa97db1-30de-47ca-a8a2-f683ed1ba0cd" providerId="ADAL" clId="{4E9BD5D4-F0B3-4032-9315-BA64F340040A}" dt="2021-12-20T16:34:52.114" v="813" actId="478"/>
          <ac:spMkLst>
            <pc:docMk/>
            <pc:sldMk cId="894385185" sldId="330"/>
            <ac:spMk id="2" creationId="{726AFD2E-D2D1-481F-B9BA-76E28C56C1E7}"/>
          </ac:spMkLst>
        </pc:spChg>
        <pc:spChg chg="mod">
          <ac:chgData name="Dubach Lydia" userId="9aa97db1-30de-47ca-a8a2-f683ed1ba0cd" providerId="ADAL" clId="{4E9BD5D4-F0B3-4032-9315-BA64F340040A}" dt="2021-12-20T16:33:29.376" v="794" actId="20577"/>
          <ac:spMkLst>
            <pc:docMk/>
            <pc:sldMk cId="894385185" sldId="330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5:34.773" v="827" actId="12"/>
          <ac:spMkLst>
            <pc:docMk/>
            <pc:sldMk cId="894385185" sldId="330"/>
            <ac:spMk id="15" creationId="{A4D65FDD-C635-44F5-9EDB-259FBE740770}"/>
          </ac:spMkLst>
        </pc:spChg>
        <pc:picChg chg="add mod">
          <ac:chgData name="Dubach Lydia" userId="9aa97db1-30de-47ca-a8a2-f683ed1ba0cd" providerId="ADAL" clId="{4E9BD5D4-F0B3-4032-9315-BA64F340040A}" dt="2021-12-20T16:34:58.800" v="814" actId="1076"/>
          <ac:picMkLst>
            <pc:docMk/>
            <pc:sldMk cId="894385185" sldId="330"/>
            <ac:picMk id="7" creationId="{A60CC8E0-1E19-4B85-8ED4-AC713B7A5772}"/>
          </ac:picMkLst>
        </pc:picChg>
        <pc:picChg chg="add mod">
          <ac:chgData name="Dubach Lydia" userId="9aa97db1-30de-47ca-a8a2-f683ed1ba0cd" providerId="ADAL" clId="{4E9BD5D4-F0B3-4032-9315-BA64F340040A}" dt="2021-12-20T16:35:01.104" v="815" actId="1076"/>
          <ac:picMkLst>
            <pc:docMk/>
            <pc:sldMk cId="894385185" sldId="330"/>
            <ac:picMk id="8" creationId="{EE5D34D1-265F-46AD-81A2-3B0D98C41B66}"/>
          </ac:picMkLst>
        </pc:picChg>
        <pc:picChg chg="del">
          <ac:chgData name="Dubach Lydia" userId="9aa97db1-30de-47ca-a8a2-f683ed1ba0cd" providerId="ADAL" clId="{4E9BD5D4-F0B3-4032-9315-BA64F340040A}" dt="2021-12-20T16:33:30.845" v="795" actId="478"/>
          <ac:picMkLst>
            <pc:docMk/>
            <pc:sldMk cId="894385185" sldId="330"/>
            <ac:picMk id="12" creationId="{8F2CCA91-5BDF-4D4E-9F5C-F7FEAFCA06FB}"/>
          </ac:picMkLst>
        </pc:picChg>
      </pc:sldChg>
      <pc:sldMasterChg chg="delSldLayout">
        <pc:chgData name="Dubach Lydia" userId="9aa97db1-30de-47ca-a8a2-f683ed1ba0cd" providerId="ADAL" clId="{4E9BD5D4-F0B3-4032-9315-BA64F340040A}" dt="2021-12-20T16:07:13.291" v="1" actId="2696"/>
        <pc:sldMasterMkLst>
          <pc:docMk/>
          <pc:sldMasterMk cId="3902457945" sldId="2147483697"/>
        </pc:sldMasterMkLst>
        <pc:sldLayoutChg chg="del">
          <pc:chgData name="Dubach Lydia" userId="9aa97db1-30de-47ca-a8a2-f683ed1ba0cd" providerId="ADAL" clId="{4E9BD5D4-F0B3-4032-9315-BA64F340040A}" dt="2021-12-20T16:07:13.291" v="1" actId="2696"/>
          <pc:sldLayoutMkLst>
            <pc:docMk/>
            <pc:sldMasterMk cId="3902457945" sldId="2147483697"/>
            <pc:sldLayoutMk cId="2627245914" sldId="2147483667"/>
          </pc:sldLayoutMkLst>
        </pc:sldLayoutChg>
      </pc:sldMasterChg>
    </pc:docChg>
  </pc:docChgLst>
  <pc:docChgLst>
    <pc:chgData name="Dubach Lydia" userId="S::lydia.dubach@swissolympic.ch::9aa97db1-30de-47ca-a8a2-f683ed1ba0cd" providerId="AD" clId="Web-{F760DB21-1907-9999-37F9-1638A995335A}"/>
    <pc:docChg chg="modSld">
      <pc:chgData name="Dubach Lydia" userId="S::lydia.dubach@swissolympic.ch::9aa97db1-30de-47ca-a8a2-f683ed1ba0cd" providerId="AD" clId="Web-{F760DB21-1907-9999-37F9-1638A995335A}" dt="2022-02-07T07:41:46.474" v="7" actId="20577"/>
      <pc:docMkLst>
        <pc:docMk/>
      </pc:docMkLst>
      <pc:sldChg chg="modSp">
        <pc:chgData name="Dubach Lydia" userId="S::lydia.dubach@swissolympic.ch::9aa97db1-30de-47ca-a8a2-f683ed1ba0cd" providerId="AD" clId="Web-{F760DB21-1907-9999-37F9-1638A995335A}" dt="2022-02-07T07:40:38.907" v="0"/>
        <pc:sldMkLst>
          <pc:docMk/>
          <pc:sldMk cId="635895225" sldId="292"/>
        </pc:sldMkLst>
        <pc:picChg chg="mod">
          <ac:chgData name="Dubach Lydia" userId="S::lydia.dubach@swissolympic.ch::9aa97db1-30de-47ca-a8a2-f683ed1ba0cd" providerId="AD" clId="Web-{F760DB21-1907-9999-37F9-1638A995335A}" dt="2022-02-07T07:40:38.907" v="0"/>
          <ac:picMkLst>
            <pc:docMk/>
            <pc:sldMk cId="635895225" sldId="292"/>
            <ac:picMk id="9" creationId="{77F9361A-8572-420E-9DA2-2D381C03E998}"/>
          </ac:picMkLst>
        </pc:picChg>
      </pc:sldChg>
      <pc:sldChg chg="modSp">
        <pc:chgData name="Dubach Lydia" userId="S::lydia.dubach@swissolympic.ch::9aa97db1-30de-47ca-a8a2-f683ed1ba0cd" providerId="AD" clId="Web-{F760DB21-1907-9999-37F9-1638A995335A}" dt="2022-02-07T07:41:46.474" v="7" actId="20577"/>
        <pc:sldMkLst>
          <pc:docMk/>
          <pc:sldMk cId="342396177" sldId="319"/>
        </pc:sldMkLst>
        <pc:spChg chg="mod">
          <ac:chgData name="Dubach Lydia" userId="S::lydia.dubach@swissolympic.ch::9aa97db1-30de-47ca-a8a2-f683ed1ba0cd" providerId="AD" clId="Web-{F760DB21-1907-9999-37F9-1638A995335A}" dt="2022-02-07T07:41:46.474" v="7" actId="20577"/>
          <ac:spMkLst>
            <pc:docMk/>
            <pc:sldMk cId="342396177" sldId="319"/>
            <ac:spMk id="8" creationId="{39588FFF-8009-435F-A09C-651866F3D68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06.02.2022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liteMissionen Sommer Fluecki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48E705D-C489-4EC9-AFE2-AC50D885FC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F95A84-00E3-42CB-BD56-7A14D6785904}"/>
              </a:ext>
            </a:extLst>
          </p:cNvPr>
          <p:cNvSpPr txBox="1"/>
          <p:nvPr userDrawn="1"/>
        </p:nvSpPr>
        <p:spPr>
          <a:xfrm>
            <a:off x="-4057128" y="189000"/>
            <a:ext cx="3853128" cy="77765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Unterschiedliche Titelfolien stehen zur Verfügung:</a:t>
            </a:r>
          </a:p>
          <a:p>
            <a:pPr marL="342900" indent="-342900">
              <a:buFont typeface="+mj-lt"/>
              <a:buAutoNum type="arabicPeriod"/>
            </a:pPr>
            <a:r>
              <a:rPr lang="de-DE"/>
              <a:t>Register Start – Neue Folie – Folie wiederverwenden</a:t>
            </a:r>
          </a:p>
          <a:p>
            <a:pPr marL="342900" indent="-342900">
              <a:buFont typeface="+mj-lt"/>
              <a:buAutoNum type="arabicPeriod"/>
            </a:pPr>
            <a:endParaRPr lang="de-DE"/>
          </a:p>
          <a:p>
            <a:pPr marL="342900" indent="-342900">
              <a:buFont typeface="+mj-lt"/>
              <a:buAutoNum type="arabicPeriod"/>
            </a:pPr>
            <a:endParaRPr lang="de-DE"/>
          </a:p>
          <a:p>
            <a:pPr marL="342900" indent="-342900">
              <a:buFont typeface="+mj-lt"/>
              <a:buAutoNum type="arabicPeriod"/>
            </a:pPr>
            <a:endParaRPr lang="de-DE"/>
          </a:p>
          <a:p>
            <a:pPr marL="342900" indent="-342900">
              <a:buFont typeface="+mj-lt"/>
              <a:buAutoNum type="arabicPeriod"/>
            </a:pPr>
            <a:r>
              <a:rPr lang="de-CH"/>
              <a:t>Link durchsuchen: mit Direktlink unten oder über Intranet: Vorlagen &gt; 01_Swiss_Olympic_allgemein &gt; 03_PPT_Vorlagen &gt; 02_Titelbilder/Titelfolien.pptx </a:t>
            </a:r>
            <a:br>
              <a:rPr lang="de-CH"/>
            </a:br>
            <a:r>
              <a:rPr lang="de-CH"/>
              <a:t>dann gewünschte Titelfolie wählen (der Link zu den Folien erscheint bei dem nächsten Öffnen einer </a:t>
            </a:r>
            <a:r>
              <a:rPr lang="de-CH" err="1"/>
              <a:t>Powerpoint</a:t>
            </a:r>
            <a:r>
              <a:rPr lang="de-CH"/>
              <a:t> automatisch auf der linken Seite).</a:t>
            </a:r>
          </a:p>
          <a:p>
            <a:pPr marL="0" indent="0">
              <a:buFont typeface="+mj-lt"/>
              <a:buNone/>
            </a:pPr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3D49177-663B-4FBA-9C89-6B8526C998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36494" y="1340768"/>
            <a:ext cx="3443404" cy="480923"/>
          </a:xfrm>
          <a:prstGeom prst="rect">
            <a:avLst/>
          </a:prstGeom>
        </p:spPr>
      </p:pic>
      <p:pic>
        <p:nvPicPr>
          <p:cNvPr id="11" name="Grafik 10" descr="Logo Swissolympic&#10;www.swissolympic.ch">
            <a:extLst>
              <a:ext uri="{FF2B5EF4-FFF2-40B4-BE49-F238E27FC236}">
                <a16:creationId xmlns:a16="http://schemas.microsoft.com/office/drawing/2014/main" id="{5305253C-1D28-45B0-919D-6113CFA180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9696" y="347389"/>
            <a:ext cx="1440000" cy="65428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C5D02582-F35F-467B-B796-2AA0DA138CFA}"/>
              </a:ext>
            </a:extLst>
          </p:cNvPr>
          <p:cNvSpPr txBox="1">
            <a:spLocks/>
          </p:cNvSpPr>
          <p:nvPr userDrawn="1"/>
        </p:nvSpPr>
        <p:spPr>
          <a:xfrm>
            <a:off x="388070" y="535031"/>
            <a:ext cx="911650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/>
              <a:t>Titel eingeben</a:t>
            </a:r>
            <a:br>
              <a:rPr lang="de-DE" sz="4000"/>
            </a:br>
            <a:br>
              <a:rPr lang="de-DE" sz="4000"/>
            </a:br>
            <a:endParaRPr lang="de-CH" sz="400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AD6D255B-7662-4F74-8EB0-1544C669550B}"/>
              </a:ext>
            </a:extLst>
          </p:cNvPr>
          <p:cNvSpPr txBox="1">
            <a:spLocks/>
          </p:cNvSpPr>
          <p:nvPr userDrawn="1"/>
        </p:nvSpPr>
        <p:spPr>
          <a:xfrm>
            <a:off x="400050" y="2471738"/>
            <a:ext cx="370800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solidFill>
                  <a:schemeClr val="tx1"/>
                </a:solidFill>
              </a:rPr>
              <a:t>TT. MMMM JJJJ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EA208E1-B100-4C07-9B3A-3F57CE1BE007}"/>
              </a:ext>
            </a:extLst>
          </p:cNvPr>
          <p:cNvCxnSpPr/>
          <p:nvPr userDrawn="1"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FA978166-0E5B-4922-83B7-0DEF1E420B44}"/>
              </a:ext>
            </a:extLst>
          </p:cNvPr>
          <p:cNvSpPr txBox="1"/>
          <p:nvPr userDrawn="1"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">
                <a:solidFill>
                  <a:schemeClr val="bg1"/>
                </a:solidFill>
              </a:rPr>
              <a:t>Foto: Keystone-SDA</a:t>
            </a:r>
          </a:p>
        </p:txBody>
      </p:sp>
    </p:spTree>
    <p:extLst>
      <p:ext uri="{BB962C8B-B14F-4D97-AF65-F5344CB8AC3E}">
        <p14:creationId xmlns:p14="http://schemas.microsoft.com/office/powerpoint/2010/main" val="21392058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itel gelb &quot;kann Icon eingefügt werden&quot;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500" y="1423600"/>
            <a:ext cx="67765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Zwischentitel</a:t>
            </a:r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Wenn gewünscht, kann ein Sporticon unter folgendem Link integriert werden:</a:t>
            </a:r>
          </a:p>
          <a:p>
            <a:endParaRPr lang="de-CH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B87A3D0-5F90-4F54-9A0D-610E904BC96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3433648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rot &quot;kann Icon eingefügt werden&quot;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Zwischentitel</a:t>
            </a:r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Wenn gewünscht, kann ein Sporticon unter folgendem Link integriert werden:</a:t>
            </a:r>
          </a:p>
          <a:p>
            <a:endParaRPr lang="de-CH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9AD02E80-9FA6-4A71-BE06-238E0A2EC8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2033500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blau &quot;kann Icon eingefügt werden&quot;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Zwischentitel</a:t>
            </a:r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Wenn gewünscht, kann ein Sporticon unter folgendem Link integriert werden:</a:t>
            </a:r>
          </a:p>
          <a:p>
            <a:endParaRPr lang="de-CH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A3BC6BEC-3725-4BF3-8D4C-DE01153C3D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0235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121843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grün &quot;kann Icon eingefügt werden&quot;">
    <p:bg>
      <p:bgPr>
        <a:solidFill>
          <a:srgbClr val="00A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Zwischentitel</a:t>
            </a:r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Wenn gewünscht, kann ein Sporticon unter folgendem Link integriert werden:</a:t>
            </a:r>
          </a:p>
          <a:p>
            <a:endParaRPr lang="de-CH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E9EBEBCC-B5A7-435D-B71E-FD705962DD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984173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Logo Swissolympic&#10;www.swissolympic.ch">
            <a:extLst>
              <a:ext uri="{FF2B5EF4-FFF2-40B4-BE49-F238E27FC236}">
                <a16:creationId xmlns:a16="http://schemas.microsoft.com/office/drawing/2014/main" id="{DD882F00-0942-469A-9EF4-FFCD7B055E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3AAE8A0-FC53-4B2B-853F-B51726C418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2" y="1989138"/>
            <a:ext cx="9144000" cy="359862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Texttitel eingeben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2425700"/>
            <a:ext cx="9144000" cy="37036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241F8B5-A0BD-4197-A832-5CE1AA5CCDB2}"/>
              </a:ext>
            </a:extLst>
          </p:cNvPr>
          <p:cNvSpPr txBox="1"/>
          <p:nvPr userDrawn="1"/>
        </p:nvSpPr>
        <p:spPr>
          <a:xfrm>
            <a:off x="-4164000" y="189000"/>
            <a:ext cx="3960000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/>
              <a:t>Im Register Ansicht – Führungslinien aktivieren.</a:t>
            </a:r>
          </a:p>
          <a:p>
            <a:pPr marL="342900" indent="-342900">
              <a:buFont typeface="+mj-lt"/>
              <a:buAutoNum type="arabicPeriod"/>
            </a:pPr>
            <a:r>
              <a:rPr lang="de-DE"/>
              <a:t>Neue Folie – Register Start – </a:t>
            </a:r>
            <a:r>
              <a:rPr lang="de-DE" b="1"/>
              <a:t>„Neue Folie“</a:t>
            </a:r>
          </a:p>
          <a:p>
            <a:pPr marL="342900" indent="-342900">
              <a:buFont typeface="+mj-lt"/>
              <a:buAutoNum type="arabicPeriod"/>
            </a:pPr>
            <a:r>
              <a:rPr lang="de-DE"/>
              <a:t>Zwischenfolien entsprechende Farbe wählen und wenn gewünscht, Sporticon einfügen</a:t>
            </a:r>
            <a:endParaRPr lang="de-CH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8B108C6-CBB2-40DB-9B46-6184FEDDEB3C}"/>
              </a:ext>
            </a:extLst>
          </p:cNvPr>
          <p:cNvSpPr txBox="1"/>
          <p:nvPr userDrawn="1"/>
        </p:nvSpPr>
        <p:spPr>
          <a:xfrm>
            <a:off x="-4164000" y="2979000"/>
            <a:ext cx="3623404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Nur Designfarben verwenden (nicht Standard-Farben von Microsoft)</a:t>
            </a:r>
            <a:endParaRPr lang="de-CH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4CD48F12-F768-4773-B1DB-795A25E0E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1B49D4B-89CA-4A62-8C28-BA3FD796AD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36400" y="2161288"/>
            <a:ext cx="2700000" cy="70231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9BEB67-C90E-4830-BC68-4E42EA5AE2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7E10754-738F-4A51-B493-659D66B265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990092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EDC7E8D-C5EA-4FFC-86C4-51506DF22C86}"/>
              </a:ext>
            </a:extLst>
          </p:cNvPr>
          <p:cNvSpPr txBox="1"/>
          <p:nvPr userDrawn="1"/>
        </p:nvSpPr>
        <p:spPr>
          <a:xfrm>
            <a:off x="-4164000" y="189000"/>
            <a:ext cx="3960000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/>
              <a:t>Im Register Ansicht – Führungslinien aktivieren.</a:t>
            </a:r>
          </a:p>
          <a:p>
            <a:pPr marL="342900" indent="-342900">
              <a:buFont typeface="+mj-lt"/>
              <a:buAutoNum type="arabicPeriod"/>
            </a:pPr>
            <a:r>
              <a:rPr lang="de-DE"/>
              <a:t>Neue Folie – Register Start – </a:t>
            </a:r>
            <a:r>
              <a:rPr lang="de-DE" b="1"/>
              <a:t>„Neue Folie“</a:t>
            </a:r>
          </a:p>
          <a:p>
            <a:pPr marL="342900" indent="-342900">
              <a:buFont typeface="+mj-lt"/>
              <a:buAutoNum type="arabicPeriod"/>
            </a:pPr>
            <a:r>
              <a:rPr lang="de-DE"/>
              <a:t>Zwischenfolien entsprechende Farbe wählen und wenn gewünscht, Sporticon einfügen</a:t>
            </a:r>
            <a:endParaRPr lang="de-CH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7F8C598-6978-49ED-9F01-CF29413F35A9}"/>
              </a:ext>
            </a:extLst>
          </p:cNvPr>
          <p:cNvSpPr txBox="1"/>
          <p:nvPr userDrawn="1"/>
        </p:nvSpPr>
        <p:spPr>
          <a:xfrm>
            <a:off x="-4164000" y="3069000"/>
            <a:ext cx="3960000" cy="7023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Nur Designfarben verwenden (nicht Standard-Farben von Microsoft)</a:t>
            </a:r>
            <a:endParaRPr lang="de-CH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D26B310-E537-4221-95C1-ACF357E291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36400" y="2349000"/>
            <a:ext cx="2700000" cy="702312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667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szeichen &quot;Striche&quot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1258E7-FCFD-4B20-ADF6-6688DDDE333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Text, Aufzählungen, Element – Bild Höhe 11.47 Breite 25.4 cm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B836302-11C7-45C1-8DCE-494838141D1C}"/>
              </a:ext>
            </a:extLst>
          </p:cNvPr>
          <p:cNvSpPr txBox="1"/>
          <p:nvPr userDrawn="1"/>
        </p:nvSpPr>
        <p:spPr>
          <a:xfrm>
            <a:off x="-4425319" y="189138"/>
            <a:ext cx="3600000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Aufzählungen:</a:t>
            </a:r>
            <a:br>
              <a:rPr lang="de-DE"/>
            </a:br>
            <a:r>
              <a:rPr lang="de-DE"/>
              <a:t>Enter – neue Aufzählung</a:t>
            </a:r>
            <a:br>
              <a:rPr lang="de-DE"/>
            </a:br>
            <a:r>
              <a:rPr lang="de-DE"/>
              <a:t>Enter, Tab-Taste Ebene nach rechts </a:t>
            </a:r>
            <a:br>
              <a:rPr lang="de-DE"/>
            </a:br>
            <a:r>
              <a:rPr lang="de-DE"/>
              <a:t>Enter, </a:t>
            </a:r>
            <a:r>
              <a:rPr lang="de-DE" err="1"/>
              <a:t>Shift+Tab</a:t>
            </a:r>
            <a:r>
              <a:rPr lang="de-DE"/>
              <a:t>, Ebene nach links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B3EB502D-8BC2-4B42-A9A6-0F3DCA10BE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platzhalter 15">
            <a:extLst>
              <a:ext uri="{FF2B5EF4-FFF2-40B4-BE49-F238E27FC236}">
                <a16:creationId xmlns:a16="http://schemas.microsoft.com/office/drawing/2014/main" id="{8C42ECC0-6677-45EF-A701-4C8252F74D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16AA9C-8362-42EC-9F10-22C896737A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381984" y="2235560"/>
            <a:ext cx="1632034" cy="19177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B81441F-C459-487A-BDCF-8248591C8D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381984" y="4254516"/>
            <a:ext cx="757984" cy="6874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E9385E-95B7-4FDD-B5EB-A17363BBCA8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426967" y="4997634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60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der Aufzählungs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E5212-70E6-405F-8285-23CF79F27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693AC9-4C32-4AA6-BBE8-8A77E4C3E1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72200" y="1988999"/>
            <a:ext cx="45720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Text, Aufzählungen, Element – Bild Höhe 11.5 Breite 12.7 cm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5580A32-7341-4057-BCB1-F08DDCC398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401443F9-2930-4ACE-AD15-FDE73002F079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5755050" y="1988999"/>
            <a:ext cx="45720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Text, Aufzählungen, Element – Bild Höhe 11.5 Breite 12.7 cm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pic>
        <p:nvPicPr>
          <p:cNvPr id="13" name="Grafik 12" descr="Logo Swissolympic&#10;www.swissolympic.ch">
            <a:extLst>
              <a:ext uri="{FF2B5EF4-FFF2-40B4-BE49-F238E27FC236}">
                <a16:creationId xmlns:a16="http://schemas.microsoft.com/office/drawing/2014/main" id="{B347194F-92A5-4377-B979-B0264E8477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B92E77F-B234-4DD8-8637-EF1BD17B8ED6}"/>
              </a:ext>
            </a:extLst>
          </p:cNvPr>
          <p:cNvSpPr txBox="1"/>
          <p:nvPr userDrawn="1"/>
        </p:nvSpPr>
        <p:spPr>
          <a:xfrm>
            <a:off x="-4394457" y="188999"/>
            <a:ext cx="3600000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Aufzählungen:</a:t>
            </a:r>
            <a:br>
              <a:rPr lang="de-DE"/>
            </a:br>
            <a:r>
              <a:rPr lang="de-DE"/>
              <a:t>Enter – neue Aufzählung</a:t>
            </a:r>
            <a:br>
              <a:rPr lang="de-DE"/>
            </a:br>
            <a:r>
              <a:rPr lang="de-DE"/>
              <a:t>Enter, Tab-Taste Ebene nach rechts </a:t>
            </a:r>
            <a:br>
              <a:rPr lang="de-DE"/>
            </a:br>
            <a:r>
              <a:rPr lang="de-DE"/>
              <a:t>Enter, </a:t>
            </a:r>
            <a:r>
              <a:rPr lang="de-DE" err="1"/>
              <a:t>Shift+Tab</a:t>
            </a:r>
            <a:r>
              <a:rPr lang="de-DE"/>
              <a:t>, Ebene nach links</a:t>
            </a:r>
            <a:endParaRPr lang="de-CH"/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13050AE4-1348-4EAE-90C2-1A0D5806A1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ECC5CB9-3E3F-4B8D-A30D-8C76CE4652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381984" y="2307568"/>
            <a:ext cx="1632034" cy="191779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944FA92-8B16-42A4-AAF5-D3CB3DFB4C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381984" y="4326524"/>
            <a:ext cx="757984" cy="68747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0DF8ECB-6C36-4E32-A55E-CF35D25B27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426967" y="5069642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41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der Element links,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E5212-70E6-405F-8285-23CF79F27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500" y="506413"/>
            <a:ext cx="6416500" cy="10699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693AC9-4C32-4AA6-BBE8-8A77E4C3E1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74400" y="1988999"/>
            <a:ext cx="60416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Text, Aufzählungen, Element – Bild Höhe 11.5 Breite 16.78 cm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B0E6CB1-0758-4BF4-9F6E-7B3B558FA1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52200" y="0"/>
            <a:ext cx="493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mit Klick auf Symbol einfügen – Höhe 19.05 Breite 13.7cm</a:t>
            </a:r>
            <a:endParaRPr lang="de-CH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FAE0EA5-8BE1-47EB-BA24-50124B4D27B7}"/>
              </a:ext>
            </a:extLst>
          </p:cNvPr>
          <p:cNvSpPr txBox="1"/>
          <p:nvPr userDrawn="1"/>
        </p:nvSpPr>
        <p:spPr>
          <a:xfrm>
            <a:off x="-4381984" y="189000"/>
            <a:ext cx="3637984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Aufzählungen:</a:t>
            </a:r>
            <a:br>
              <a:rPr lang="de-DE"/>
            </a:br>
            <a:r>
              <a:rPr lang="de-DE"/>
              <a:t>Enter – neue Aufzählung</a:t>
            </a:r>
            <a:br>
              <a:rPr lang="de-DE"/>
            </a:br>
            <a:r>
              <a:rPr lang="de-DE"/>
              <a:t>Enter, Tab-Taste Ebene nach rechts </a:t>
            </a:r>
            <a:br>
              <a:rPr lang="de-DE"/>
            </a:br>
            <a:r>
              <a:rPr lang="de-DE"/>
              <a:t>Enter, </a:t>
            </a:r>
            <a:r>
              <a:rPr lang="de-DE" err="1"/>
              <a:t>Shift+Tab</a:t>
            </a:r>
            <a:r>
              <a:rPr lang="de-DE"/>
              <a:t>, Ebene nach links</a:t>
            </a:r>
          </a:p>
          <a:p>
            <a:pPr marL="0" indent="0">
              <a:buFont typeface="+mj-lt"/>
              <a:buNone/>
            </a:pPr>
            <a:endParaRPr lang="de-DE"/>
          </a:p>
          <a:p>
            <a:pPr marL="0" indent="0">
              <a:buFont typeface="+mj-lt"/>
              <a:buNone/>
            </a:pPr>
            <a:r>
              <a:rPr lang="de-DE"/>
              <a:t>Bild randabfallend einfügen</a:t>
            </a:r>
            <a:endParaRPr lang="de-CH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5CE9C21-991F-43D6-8451-1BDF029AC8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90088" y="2439302"/>
            <a:ext cx="1632034" cy="191779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45AAFCC-944F-4A11-83E1-6F09C76A08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386036" y="4514843"/>
            <a:ext cx="757984" cy="68747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F50EAD5-95D4-4056-8AAF-CDFBB0E138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489176" y="5429682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10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9C85A72-F596-4D28-B681-B30C6B21461B}"/>
              </a:ext>
            </a:extLst>
          </p:cNvPr>
          <p:cNvSpPr txBox="1"/>
          <p:nvPr userDrawn="1"/>
        </p:nvSpPr>
        <p:spPr>
          <a:xfrm>
            <a:off x="-4164000" y="189000"/>
            <a:ext cx="3240000" cy="108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Bild oder Element </a:t>
            </a:r>
            <a:r>
              <a:rPr lang="de-DE" err="1"/>
              <a:t>gross</a:t>
            </a:r>
            <a:r>
              <a:rPr lang="de-DE"/>
              <a:t>:</a:t>
            </a:r>
            <a:br>
              <a:rPr lang="de-DE"/>
            </a:b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1A0FC14-A24B-4F3C-A0DC-7680B2223B3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46370" y="1556792"/>
            <a:ext cx="1795237" cy="210957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CC22EF9-1AA6-4BAF-B2D2-565CB4F671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102668" y="3557770"/>
            <a:ext cx="833782" cy="75622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F4B55AE-CD4C-4407-B4A8-A58ECE7BE04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259492" y="4253854"/>
            <a:ext cx="3802764" cy="2413182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0076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gel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Geben Sie auf dieser Agenda die Kurzthemen ein.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8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94761" y="1473200"/>
            <a:ext cx="56736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13.93 Breite 15.76 cm/ Tabelle / Element</a:t>
            </a:r>
            <a:endParaRPr lang="de-DE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33904" y="1473200"/>
            <a:ext cx="56736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13.93 Breite 15.76 cm/ Tabelle / Element</a:t>
            </a:r>
            <a:endParaRPr lang="de-DE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C6D1B9B-9B8E-482E-BF11-9363F84674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5AD90D8-9B4C-4B78-960A-8F97739857B6}"/>
              </a:ext>
            </a:extLst>
          </p:cNvPr>
          <p:cNvSpPr txBox="1"/>
          <p:nvPr userDrawn="1"/>
        </p:nvSpPr>
        <p:spPr>
          <a:xfrm>
            <a:off x="-3984000" y="189000"/>
            <a:ext cx="306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2 Bilder oder Elemente einfügen:</a:t>
            </a:r>
            <a:br>
              <a:rPr lang="de-DE"/>
            </a:b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25B6476-5AFF-474E-A8C3-AEF99813E9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764696"/>
            <a:ext cx="1632034" cy="191779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4AA936E-6FB0-4CBF-92B9-839EF5C405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704158"/>
            <a:ext cx="757984" cy="68747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EF7A3496-BE91-4A67-A5A4-07F14F6C55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47555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9EDA478-CD08-4213-9F2C-395B09CCEA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6B703E49-F45F-4221-B371-6C7245B0B7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616462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8118" y="1473200"/>
            <a:ext cx="79380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13.93 Breite 22.05 cm / Tabelle / Element</a:t>
            </a:r>
            <a:endParaRPr lang="de-DE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421786" y="1477428"/>
            <a:ext cx="3386834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9.41 cm/ Tabelle / Element</a:t>
            </a:r>
            <a:endParaRPr lang="de-DE"/>
          </a:p>
        </p:txBody>
      </p:sp>
      <p:pic>
        <p:nvPicPr>
          <p:cNvPr id="11" name="Grafik 10" descr="Logo Swissolympic&#10;www.swissolympic.ch">
            <a:extLst>
              <a:ext uri="{FF2B5EF4-FFF2-40B4-BE49-F238E27FC236}">
                <a16:creationId xmlns:a16="http://schemas.microsoft.com/office/drawing/2014/main" id="{306C8349-A4A1-44CE-818B-2F4D864224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Inhaltsplatzhalter 3">
            <a:extLst>
              <a:ext uri="{FF2B5EF4-FFF2-40B4-BE49-F238E27FC236}">
                <a16:creationId xmlns:a16="http://schemas.microsoft.com/office/drawing/2014/main" id="{BC542300-C765-4F9F-A396-7FC3CFB2AEA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21786" y="4048247"/>
            <a:ext cx="3386834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9.41 cm / Tabelle / Element</a:t>
            </a:r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470C8F-0796-453F-9E28-02143E814836}"/>
              </a:ext>
            </a:extLst>
          </p:cNvPr>
          <p:cNvSpPr txBox="1"/>
          <p:nvPr userDrawn="1"/>
        </p:nvSpPr>
        <p:spPr>
          <a:xfrm>
            <a:off x="-3999187" y="189000"/>
            <a:ext cx="3075187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3 Bilder oder Elemente einfügen:</a:t>
            </a:r>
            <a:br>
              <a:rPr lang="de-DE"/>
            </a:br>
            <a:endParaRPr lang="de-CH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561A481-590D-4937-B28B-97840E5EF3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404336"/>
            <a:ext cx="1632034" cy="1917799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FC47BFA-91A1-493B-BA22-84364CB144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343798"/>
            <a:ext cx="757984" cy="68747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72E82CD-9284-41F0-84DD-D5DE1DBDDDF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11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D8DD948-4278-45F8-9C1E-39B479734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869870CB-7C33-4C63-8B0B-63AEF72019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14609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88118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pic>
        <p:nvPicPr>
          <p:cNvPr id="22" name="Grafik 21" descr="Logo Swissolympic&#10;www.swissolympic.ch">
            <a:extLst>
              <a:ext uri="{FF2B5EF4-FFF2-40B4-BE49-F238E27FC236}">
                <a16:creationId xmlns:a16="http://schemas.microsoft.com/office/drawing/2014/main" id="{EA121BE8-223C-44A3-9D9D-7BD36B4022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31" name="Inhaltsplatzhalter 3">
            <a:extLst>
              <a:ext uri="{FF2B5EF4-FFF2-40B4-BE49-F238E27FC236}">
                <a16:creationId xmlns:a16="http://schemas.microsoft.com/office/drawing/2014/main" id="{36A5D2C6-44C6-43E2-ADB9-577209537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24000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8135C0FC-9DFA-457C-9DAB-2CEDA3361372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059882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sp>
        <p:nvSpPr>
          <p:cNvPr id="33" name="Inhaltsplatzhalter 3">
            <a:extLst>
              <a:ext uri="{FF2B5EF4-FFF2-40B4-BE49-F238E27FC236}">
                <a16:creationId xmlns:a16="http://schemas.microsoft.com/office/drawing/2014/main" id="{977F735A-0131-4527-8A78-26B879FF7DE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88118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287C0DF6-8F9C-498A-817D-56BD0C7F8F8E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24000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sp>
        <p:nvSpPr>
          <p:cNvPr id="35" name="Inhaltsplatzhalter 3">
            <a:extLst>
              <a:ext uri="{FF2B5EF4-FFF2-40B4-BE49-F238E27FC236}">
                <a16:creationId xmlns:a16="http://schemas.microsoft.com/office/drawing/2014/main" id="{B89D019D-5BCC-430D-8D92-F9253AACCA74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059882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6.76 Breite 10.4 cm / Tabelle / Element</a:t>
            </a:r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9CA8567-927C-4C50-8CDB-B59E9F363EA5}"/>
              </a:ext>
            </a:extLst>
          </p:cNvPr>
          <p:cNvSpPr txBox="1"/>
          <p:nvPr userDrawn="1"/>
        </p:nvSpPr>
        <p:spPr>
          <a:xfrm>
            <a:off x="-3999187" y="189000"/>
            <a:ext cx="3075187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6 Bilder oder Elemente einfügen:</a:t>
            </a:r>
            <a:br>
              <a:rPr lang="de-DE"/>
            </a:br>
            <a:endParaRPr lang="de-CH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7CD14E0-1A3F-4BE7-BFE5-04F2B1701D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584336"/>
            <a:ext cx="1632034" cy="1917799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ADC47F4-EB41-4E4F-AB1B-A062BDA59C3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523798"/>
            <a:ext cx="757984" cy="68747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B74116D-AE6B-4ADF-8744-C62AAA6F033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29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8F7069-CC1B-4BC9-A910-4E1A33A4BE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20" name="Textplatzhalter 15">
            <a:extLst>
              <a:ext uri="{FF2B5EF4-FFF2-40B4-BE49-F238E27FC236}">
                <a16:creationId xmlns:a16="http://schemas.microsoft.com/office/drawing/2014/main" id="{F055C72E-E152-44AA-9F92-1C7FDE20A0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2854801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5164FD8C-7823-407A-B18B-EDA92BCA0D0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14104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pic>
        <p:nvPicPr>
          <p:cNvPr id="14" name="Grafik 13" descr="Logo Swissolympic&#10;www.swissolympic.ch">
            <a:extLst>
              <a:ext uri="{FF2B5EF4-FFF2-40B4-BE49-F238E27FC236}">
                <a16:creationId xmlns:a16="http://schemas.microsoft.com/office/drawing/2014/main" id="{476649E1-6E20-4CC1-9D72-1A2A0AA666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7CDBCD63-993A-45EE-808A-84E9D47A3FDA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080727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BEBFF4F6-734D-4F20-B684-D16FDC68BEFA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147350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0757893E-172D-4B43-ADE2-DBDE5BA3F842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213972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1F616AD4-77EC-44C2-A326-906EA039606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4104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35" name="Inhaltsplatzhalter 3">
            <a:extLst>
              <a:ext uri="{FF2B5EF4-FFF2-40B4-BE49-F238E27FC236}">
                <a16:creationId xmlns:a16="http://schemas.microsoft.com/office/drawing/2014/main" id="{572EB99C-4235-4AB0-BC9D-A3A265F108B0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080727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36" name="Inhaltsplatzhalter 3">
            <a:extLst>
              <a:ext uri="{FF2B5EF4-FFF2-40B4-BE49-F238E27FC236}">
                <a16:creationId xmlns:a16="http://schemas.microsoft.com/office/drawing/2014/main" id="{B2890782-18D1-4315-91B8-8B154A255BF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147350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37" name="Inhaltsplatzhalter 3">
            <a:extLst>
              <a:ext uri="{FF2B5EF4-FFF2-40B4-BE49-F238E27FC236}">
                <a16:creationId xmlns:a16="http://schemas.microsoft.com/office/drawing/2014/main" id="{2F4D2B31-6D57-4647-A54F-902665E16156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13972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/>
              <a:t>Bild Höhe 6.8 Breite 8.26 cm / Tabelle / Element</a:t>
            </a:r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49860EE-AC46-47DF-9C8E-FE1F7E8B596F}"/>
              </a:ext>
            </a:extLst>
          </p:cNvPr>
          <p:cNvSpPr txBox="1"/>
          <p:nvPr userDrawn="1"/>
        </p:nvSpPr>
        <p:spPr>
          <a:xfrm>
            <a:off x="-4021057" y="342900"/>
            <a:ext cx="306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/>
              <a:t>8 Bilder oder Elemente einfügen</a:t>
            </a:r>
            <a:endParaRPr lang="de-CH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37A600C3-EE74-43ED-80A2-1E5EF58DD1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764336"/>
            <a:ext cx="1632034" cy="191779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BB146BD-29FB-4E0B-843C-F8C6BF45D7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703798"/>
            <a:ext cx="757984" cy="687475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CE284201-5951-4A86-A6B3-B8429FB571B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47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2226647-6691-47AB-A02E-421651840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26" name="Textplatzhalter 15">
            <a:extLst>
              <a:ext uri="{FF2B5EF4-FFF2-40B4-BE49-F238E27FC236}">
                <a16:creationId xmlns:a16="http://schemas.microsoft.com/office/drawing/2014/main" id="{AC50D3EC-D8AC-4E8C-AD4E-7672B90408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465354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- Bild links mit Rahmen schwar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78800" y="776630"/>
            <a:ext cx="5317200" cy="5292000"/>
          </a:xfrm>
          <a:solidFill>
            <a:schemeClr val="tx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  <a:r>
              <a:rPr lang="de-CH"/>
              <a:t> – (Bild Höhe 14.7 Breite 14.77 cm/ Tabelle / Diagramm einfügen)</a:t>
            </a:r>
            <a:endParaRPr lang="de-DE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872288" y="0"/>
            <a:ext cx="5319711" cy="6858000"/>
          </a:xfrm>
          <a:solidFill>
            <a:schemeClr val="tx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  <a:r>
              <a:rPr lang="de-CH"/>
              <a:t> – (Bild Höhe 19.05 Breite 14.78 cm/ Tabelle / Diagramm einfügen)</a:t>
            </a:r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7791EF2-1943-4C07-85D7-E4D04B2CB5D4}"/>
              </a:ext>
            </a:extLst>
          </p:cNvPr>
          <p:cNvSpPr txBox="1"/>
          <p:nvPr userDrawn="1"/>
        </p:nvSpPr>
        <p:spPr>
          <a:xfrm>
            <a:off x="-3984000" y="326630"/>
            <a:ext cx="342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 Bilder / Video einfügen:</a:t>
            </a:r>
            <a:b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Pfad</a:t>
            </a: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58C06A1-1539-4306-9E29-8E7EA6BFB9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99187" y="1764336"/>
            <a:ext cx="1632034" cy="191779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2C855C1-A1E9-4775-ACAD-78D0E4FB08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99187" y="3703798"/>
            <a:ext cx="757984" cy="68747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BC6850C-DDA1-401D-ADFE-172A2F8098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021057" y="4475198"/>
            <a:ext cx="3457058" cy="2193802"/>
          </a:xfrm>
          <a:prstGeom prst="rect">
            <a:avLst/>
          </a:prstGeom>
        </p:spPr>
      </p:pic>
      <p:sp>
        <p:nvSpPr>
          <p:cNvPr id="10" name="Textplatzhalter 15">
            <a:extLst>
              <a:ext uri="{FF2B5EF4-FFF2-40B4-BE49-F238E27FC236}">
                <a16:creationId xmlns:a16="http://schemas.microsoft.com/office/drawing/2014/main" id="{784AB22B-76EE-44FB-BAE1-6A4D1BCA97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3800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033796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sses Element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D2D8B8C-D0DC-4FCC-8565-D6FEE3A99D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Höhe 19.05 Breite 33.87 cm durch Klicken auf Symbol hinzufügen</a:t>
            </a:r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A7AF023-7DCD-4864-8D60-FB08104049D9}"/>
              </a:ext>
            </a:extLst>
          </p:cNvPr>
          <p:cNvSpPr txBox="1"/>
          <p:nvPr userDrawn="1"/>
        </p:nvSpPr>
        <p:spPr>
          <a:xfrm>
            <a:off x="-3984000" y="326630"/>
            <a:ext cx="3420000" cy="16625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C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 grossflächiges Bild einfügen:</a:t>
            </a:r>
            <a:br>
              <a:rPr kumimoji="0" lang="de-C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C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Wenn Titel auf Bild, Lesbarkeit prüfen, Text-Farbe je nach Bild anpassen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C2FAF42-5464-4CEF-836F-0C93911C77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99187" y="2268752"/>
            <a:ext cx="1632034" cy="19177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864A8F6-2ED8-4CAA-B6E2-D8A6775414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99187" y="4208214"/>
            <a:ext cx="757984" cy="6874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E6763AF-2A6F-4F07-AF71-4AAB1F9528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021057" y="4979614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F3D9FF-5070-4B00-B6C8-703C8D94F0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4F01B9C5-C4B6-420D-86E9-6D1ED054C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3800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673937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lm einfüg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E1A6FA62-2FC8-4B4F-97ED-07D074900B2F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396788" cy="6858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Film einfügen</a:t>
            </a:r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8FA001A-EA83-4802-B1E0-3D117F2899E2}"/>
              </a:ext>
            </a:extLst>
          </p:cNvPr>
          <p:cNvSpPr txBox="1"/>
          <p:nvPr userDrawn="1"/>
        </p:nvSpPr>
        <p:spPr>
          <a:xfrm>
            <a:off x="-6033568" y="3249000"/>
            <a:ext cx="5289567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Grösse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des Bild muss situativ angepasst werden (Eckpunkte ziehen für Bild grösser oder kleiner zu machen).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 wird empfohlen Filme bei externen Präsentationen lokal (Desktop) abzulegen oder 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Youtubelink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einzubinden (braucht Internetverbindung)</a:t>
            </a:r>
            <a:b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6FD8003-059F-4699-A469-6723E05A95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4111" y="-41353"/>
            <a:ext cx="5696243" cy="302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02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n schwar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715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n 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330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mit Sponsoren-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BCD3D1C6-D235-462F-AC0E-89642B6BA3A5}"/>
              </a:ext>
            </a:extLst>
          </p:cNvPr>
          <p:cNvSpPr/>
          <p:nvPr userDrawn="1"/>
        </p:nvSpPr>
        <p:spPr>
          <a:xfrm>
            <a:off x="-12000" y="1269000"/>
            <a:ext cx="12216000" cy="43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Grafik 5" descr="Logo Swissolympic&#10;www.swissolympic.ch">
            <a:extLst>
              <a:ext uri="{FF2B5EF4-FFF2-40B4-BE49-F238E27FC236}">
                <a16:creationId xmlns:a16="http://schemas.microsoft.com/office/drawing/2014/main" id="{C6DB0AD0-98C4-41F7-A549-A192C1A783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AD3D769-BAFD-41CE-9366-F223AD4B32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621937"/>
            <a:ext cx="9504000" cy="11207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z.B. Herzlichen Dank</a:t>
            </a:r>
            <a:br>
              <a:rPr lang="de-DE"/>
            </a:br>
            <a:r>
              <a:rPr lang="de-DE"/>
              <a:t>für Ihre Aufmerksamkeit</a:t>
            </a:r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7BF2701-49F5-42F7-96D8-412A5AEDF7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4540" y="5157192"/>
            <a:ext cx="8729812" cy="103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15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ro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Geben Sie auf dieser Agenda die Kurzthemen ein.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8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eitensport 3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F9CAADD-BA88-4CBD-80DF-EB144965C6B6}"/>
              </a:ext>
            </a:extLst>
          </p:cNvPr>
          <p:cNvSpPr/>
          <p:nvPr userDrawn="1"/>
        </p:nvSpPr>
        <p:spPr>
          <a:xfrm>
            <a:off x="-4633192" y="342900"/>
            <a:ext cx="3960440" cy="1130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Titelbild kopieren und in Präsentation einfügen.</a:t>
            </a:r>
          </a:p>
        </p:txBody>
      </p:sp>
      <p:pic>
        <p:nvPicPr>
          <p:cNvPr id="4" name="Grafik 3" descr="Ein Bild, das Boden, Sport, Sportwettkampf enthält.&#10;&#10;Automatisch generierte Beschreibung">
            <a:extLst>
              <a:ext uri="{FF2B5EF4-FFF2-40B4-BE49-F238E27FC236}">
                <a16:creationId xmlns:a16="http://schemas.microsoft.com/office/drawing/2014/main" id="{C7FEC22B-6D65-42FE-B089-94C70082CB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5" b="6439"/>
          <a:stretch/>
        </p:blipFill>
        <p:spPr>
          <a:xfrm>
            <a:off x="-1" y="0"/>
            <a:ext cx="122105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92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bla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Geben Sie auf dieser Agenda die Kurzthemen ein.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11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grü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Geben Sie auf dieser Agenda die Kurzthemen ein.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61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gel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99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ro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89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bla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357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grü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Agenda (Titel)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34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515476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65" r:id="rId2"/>
    <p:sldLayoutId id="2147483700" r:id="rId3"/>
    <p:sldLayoutId id="2147483691" r:id="rId4"/>
    <p:sldLayoutId id="2147483692" r:id="rId5"/>
    <p:sldLayoutId id="2147483650" r:id="rId6"/>
    <p:sldLayoutId id="2147483694" r:id="rId7"/>
    <p:sldLayoutId id="2147483695" r:id="rId8"/>
    <p:sldLayoutId id="2147483693" r:id="rId9"/>
    <p:sldLayoutId id="2147483651" r:id="rId10"/>
    <p:sldLayoutId id="2147483679" r:id="rId11"/>
    <p:sldLayoutId id="2147483701" r:id="rId12"/>
    <p:sldLayoutId id="2147483681" r:id="rId13"/>
    <p:sldLayoutId id="2147483666" r:id="rId14"/>
    <p:sldLayoutId id="2147483676" r:id="rId15"/>
    <p:sldLayoutId id="2147483664" r:id="rId16"/>
    <p:sldLayoutId id="2147483652" r:id="rId17"/>
    <p:sldLayoutId id="2147483698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82" r:id="rId25"/>
    <p:sldLayoutId id="2147483674" r:id="rId26"/>
    <p:sldLayoutId id="2147483687" r:id="rId27"/>
    <p:sldLayoutId id="2147483688" r:id="rId28"/>
    <p:sldLayoutId id="2147483675" r:id="rId2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2&amp;v=FU3WdYdk8eA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www.youtube.com/watch?time_continue=2&amp;v=kDUGI9XTH9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U4LEWVHhB8" TargetMode="External"/><Relationship Id="rId2" Type="http://schemas.openxmlformats.org/officeDocument/2006/relationships/hyperlink" Target="https://youtu.be/RLQ2y0fAwDE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bqobheco98" TargetMode="External"/><Relationship Id="rId2" Type="http://schemas.openxmlformats.org/officeDocument/2006/relationships/hyperlink" Target="https://youtu.be/wPV9A2Gnzpc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fr/federations/promotion-soutien/concepts-de-promotion.html?tabId=9e460e97-27cc-4e77-b17f-46362ff0540d" TargetMode="External"/><Relationship Id="rId7" Type="http://schemas.openxmlformats.org/officeDocument/2006/relationships/image" Target="../media/image32.png"/><Relationship Id="rId2" Type="http://schemas.openxmlformats.org/officeDocument/2006/relationships/hyperlink" Target="https://www.swissolympic.ch/verbaende/foerderung-unterstuetzung/nachwuchsfoerderung.html?tabId=9e460e97-27cc-4e77-b17f-46362ff0540d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1.png"/><Relationship Id="rId5" Type="http://schemas.openxmlformats.org/officeDocument/2006/relationships/hyperlink" Target="https://www.swissolympic.ch/fr/federations/promotion-soutien/concepts-de-promotion.html?tabId=8d9cdfda-ef74-46d3-9c0d-b22ee1f03692" TargetMode="External"/><Relationship Id="rId4" Type="http://schemas.openxmlformats.org/officeDocument/2006/relationships/hyperlink" Target="https://www.swissolympic.ch/verbaende/foerderung-unterstuetzung/nachwuchsfoerderung.html?tabId=8d9cdfda-ef74-46d3-9c0d-b22ee1f03692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litesportinsights.starmind.com/stream?search=PISTE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dam/jcr:ee823607-77d2-48d2-bb3d-39913f59bdc8/Manuel_pour_la_d_tection_et_la_s_lection_des_talents_FR_LOW.pdf" TargetMode="External"/><Relationship Id="rId2" Type="http://schemas.openxmlformats.org/officeDocument/2006/relationships/hyperlink" Target="https://www.swissolympic.ch/dam/jcr:4dc85694-502f-49da-b84f-d8572d353b29/Manual_Talentidentifikation_und_-selektion_DE_LOW.pdf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dam/jcr:ee823607-77d2-48d2-bb3d-39913f59bdc8/Manuel_pour_la_d_tection_et_la_s_lection_des_talents_FR_LOW.pdf" TargetMode="External"/><Relationship Id="rId2" Type="http://schemas.openxmlformats.org/officeDocument/2006/relationships/hyperlink" Target="https://www.swissolympic.ch/dam/jcr:4dc85694-502f-49da-b84f-d8572d353b29/Manual_Talentidentifikation_und_-selektion_DE_LOW.pdf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EB3FC9F-BAD5-4F17-B933-BB3CA4B91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369696" y="347389"/>
            <a:ext cx="1440000" cy="654279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BEF99EA-DDD4-495F-90A9-DF4E4BAF18BA}"/>
              </a:ext>
            </a:extLst>
          </p:cNvPr>
          <p:cNvSpPr txBox="1">
            <a:spLocks/>
          </p:cNvSpPr>
          <p:nvPr/>
        </p:nvSpPr>
        <p:spPr>
          <a:xfrm>
            <a:off x="388070" y="535031"/>
            <a:ext cx="911650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fr-CH" sz="4000"/>
              <a:t>Détection et sélection des talents selon PISTE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92BA99-D6FB-4FF0-885C-629C3469188E}"/>
              </a:ext>
            </a:extLst>
          </p:cNvPr>
          <p:cNvSpPr txBox="1"/>
          <p:nvPr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">
                <a:solidFill>
                  <a:schemeClr val="bg1"/>
                </a:solidFill>
              </a:rPr>
              <a:t>Foto: Swiss Olympic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AC0E6F26-BADB-4A6E-A06F-BB58EAE91EFA}"/>
              </a:ext>
            </a:extLst>
          </p:cNvPr>
          <p:cNvSpPr txBox="1">
            <a:spLocks/>
          </p:cNvSpPr>
          <p:nvPr/>
        </p:nvSpPr>
        <p:spPr>
          <a:xfrm>
            <a:off x="400050" y="2471738"/>
            <a:ext cx="370800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C5D67C7-F62B-49DB-B399-E011E1FA7599}"/>
              </a:ext>
            </a:extLst>
          </p:cNvPr>
          <p:cNvCxnSpPr/>
          <p:nvPr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82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1784" y="2924352"/>
            <a:ext cx="2676821" cy="33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err="1">
                <a:solidFill>
                  <a:srgbClr val="000000"/>
                </a:solidFill>
                <a:latin typeface="+mj-lt"/>
              </a:rPr>
              <a:t>Conditions</a:t>
            </a:r>
            <a:r>
              <a:rPr lang="de-CH" sz="4000" kern="0">
                <a:solidFill>
                  <a:srgbClr val="000000"/>
                </a:solidFill>
                <a:latin typeface="+mj-lt"/>
              </a:rPr>
              <a:t> 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anthropométriques</a:t>
            </a:r>
            <a:br>
              <a:rPr lang="de-CH" sz="4000" kern="0">
                <a:solidFill>
                  <a:srgbClr val="000000"/>
                </a:solidFill>
                <a:latin typeface="+mj-lt"/>
              </a:rPr>
            </a:br>
            <a:br>
              <a:rPr lang="de-CH" sz="4000" kern="0">
                <a:solidFill>
                  <a:srgbClr val="000000"/>
                </a:solidFill>
                <a:latin typeface="+mj-lt"/>
              </a:rPr>
            </a:br>
            <a:endParaRPr lang="de-CH"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90077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200" b="1" kern="0">
                <a:solidFill>
                  <a:srgbClr val="000000"/>
                </a:solidFill>
                <a:latin typeface="+mj-lt"/>
              </a:rPr>
              <a:t>Indicateurs 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Par ex. taille de l’athlète (estimation de la taille adulte), hauteur de portée</a:t>
            </a:r>
          </a:p>
          <a:p>
            <a:endParaRPr lang="de-CH" b="1" ker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182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11572" y="3284984"/>
            <a:ext cx="7549226" cy="280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>
                <a:solidFill>
                  <a:srgbClr val="000000"/>
                </a:solidFill>
                <a:latin typeface="+mj-lt"/>
              </a:rPr>
              <a:t>Biographie de 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l’athlète</a:t>
            </a:r>
            <a:endParaRPr lang="de-CH" sz="4000" ker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200" b="1" kern="0">
                <a:solidFill>
                  <a:srgbClr val="000000"/>
                </a:solidFill>
                <a:latin typeface="+mj-lt"/>
              </a:rPr>
              <a:t>Indicateurs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Entourage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Age d’entraînement, volume d’entraînement</a:t>
            </a:r>
          </a:p>
          <a:p>
            <a:endParaRPr lang="de-CH" b="1" ker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991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err="1">
                <a:solidFill>
                  <a:srgbClr val="000000"/>
                </a:solidFill>
                <a:latin typeface="+mj-lt"/>
              </a:rPr>
              <a:t>Mesures</a:t>
            </a:r>
            <a:r>
              <a:rPr lang="de-CH" sz="4000" kern="0">
                <a:solidFill>
                  <a:srgbClr val="000000"/>
                </a:solidFill>
                <a:latin typeface="+mj-lt"/>
              </a:rPr>
              <a:t> de 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correction</a:t>
            </a:r>
            <a:endParaRPr lang="de-CH" sz="4000" ker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0634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err="1">
                <a:solidFill>
                  <a:srgbClr val="000000"/>
                </a:solidFill>
                <a:latin typeface="+mj-lt"/>
              </a:rPr>
              <a:t>Indicateurs</a:t>
            </a:r>
            <a:r>
              <a:rPr lang="de-CH" sz="2200" b="1" kern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200" kern="0">
                <a:latin typeface="+mj-lt"/>
              </a:rPr>
              <a:t>Prise en compte de l’état du développement biologique :</a:t>
            </a:r>
          </a:p>
          <a:p>
            <a:pPr marL="800100" lvl="1" indent="-342900" eaLnBrk="1" hangingPunct="1">
              <a:buFont typeface="Wingdings" panose="05000000000000000000" pitchFamily="2" charset="2"/>
              <a:buChar char="à"/>
              <a:tabLst>
                <a:tab pos="914400" algn="l"/>
              </a:tabLst>
            </a:pPr>
            <a:r>
              <a:rPr lang="fr-CH" sz="2200" kern="0">
                <a:latin typeface="+mj-lt"/>
              </a:rPr>
              <a:t>Différences représentant jusqu’à cinq ans de développement biologique</a:t>
            </a:r>
          </a:p>
          <a:p>
            <a:pPr lvl="1" eaLnBrk="1" hangingPunct="1">
              <a:tabLst>
                <a:tab pos="914400" algn="l"/>
              </a:tabLst>
            </a:pPr>
            <a:endParaRPr lang="de-CH" sz="2200" kern="0"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200" kern="0">
                <a:latin typeface="+mj-lt"/>
              </a:rPr>
              <a:t>Méthodes d’évaluation :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fr-CH" sz="2200" kern="0">
                <a:latin typeface="+mj-lt"/>
              </a:rPr>
              <a:t>Mesures anthropométriques selon </a:t>
            </a:r>
            <a:r>
              <a:rPr lang="fr-CH" sz="2200" kern="0" err="1">
                <a:latin typeface="+mj-lt"/>
              </a:rPr>
              <a:t>Mirwald</a:t>
            </a:r>
            <a:endParaRPr lang="fr-CH" sz="2200" kern="0">
              <a:latin typeface="+mj-lt"/>
            </a:endParaRPr>
          </a:p>
          <a:p>
            <a:pPr marL="742950" lvl="1" indent="-285750" eaLnBrk="1" hangingPunct="1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fr-CH" sz="2200" kern="0">
                <a:latin typeface="+mj-lt"/>
              </a:rPr>
              <a:t>Evaluation de l’entraîneur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fr-CH" sz="2200" kern="0">
                <a:latin typeface="+mj-lt"/>
              </a:rPr>
              <a:t>Détermination de l’âge osseux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200" b="1" ker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60CC8E0-1E19-4B85-8ED4-AC713B7A5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970" y="1817168"/>
            <a:ext cx="3113574" cy="218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EE5D34D1-265F-46AD-81A2-3B0D98C41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618" y="4640261"/>
            <a:ext cx="3281958" cy="119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385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A9ACE82-E930-4B34-8A8C-746E56F43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err="1"/>
              <a:t>Autres</a:t>
            </a:r>
            <a:r>
              <a:rPr lang="de-CH"/>
              <a:t> </a:t>
            </a:r>
            <a:r>
              <a:rPr lang="de-CH" err="1"/>
              <a:t>outils</a:t>
            </a:r>
            <a:endParaRPr lang="de-CH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DEDB293-B412-46D4-8BFF-C735A7FD611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699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Outil de communication : film sur PISTE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8007BEA3-C571-496D-A1D0-0A2C46F7A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737" y="2424906"/>
            <a:ext cx="5724525" cy="3267075"/>
          </a:xfrm>
          <a:prstGeom prst="rect">
            <a:avLst/>
          </a:prstGeom>
          <a:effectLst>
            <a:innerShdw blurRad="114300">
              <a:schemeClr val="accent1"/>
            </a:innerShdw>
          </a:effec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Lien </a:t>
            </a:r>
            <a:r>
              <a:rPr lang="de-CH" kern="0" err="1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vers</a:t>
            </a: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 le film: 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de-CH" b="1" kern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6909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Outil de communication :</a:t>
            </a:r>
            <a:br>
              <a:rPr lang="fr-FR"/>
            </a:br>
            <a:r>
              <a:rPr lang="fr-FR" sz="3200"/>
              <a:t>Films explicatifs sur « Développement biologique »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Lien </a:t>
            </a:r>
            <a:r>
              <a:rPr lang="de-CH" kern="0" err="1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vers</a:t>
            </a: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 le film: 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de-CH" b="1" kern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8" name="Inhaltsplatzhalter 6">
            <a:extLst>
              <a:ext uri="{FF2B5EF4-FFF2-40B4-BE49-F238E27FC236}">
                <a16:creationId xmlns:a16="http://schemas.microsoft.com/office/drawing/2014/main" id="{07DB9EA0-8E33-4154-A0B6-86CBA43995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121" b="43449"/>
          <a:stretch/>
        </p:blipFill>
        <p:spPr>
          <a:xfrm>
            <a:off x="1947118" y="2203499"/>
            <a:ext cx="6402288" cy="346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7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Outil de communication :</a:t>
            </a:r>
            <a:br>
              <a:rPr lang="fr-FR"/>
            </a:br>
            <a:r>
              <a:rPr lang="fr-FR" sz="3200"/>
              <a:t>Films explicatifs sur « Méthode de </a:t>
            </a:r>
            <a:r>
              <a:rPr lang="fr-FR" sz="3200" err="1"/>
              <a:t>Mirwald</a:t>
            </a:r>
            <a:r>
              <a:rPr lang="fr-FR" sz="3200"/>
              <a:t>»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Lien </a:t>
            </a:r>
            <a:r>
              <a:rPr lang="de-CH" kern="0" err="1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vers</a:t>
            </a:r>
            <a:r>
              <a:rPr lang="de-CH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 le film: 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de-CH" b="1" kern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B9A48A3-D32A-4128-86B3-274B39406C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60" r="3562" b="43969"/>
          <a:stretch/>
        </p:blipFill>
        <p:spPr>
          <a:xfrm>
            <a:off x="1981337" y="1992288"/>
            <a:ext cx="6333849" cy="36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3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err="1">
                <a:solidFill>
                  <a:srgbClr val="000000"/>
                </a:solidFill>
                <a:latin typeface="+mj-lt"/>
              </a:rPr>
              <a:t>Notices</a:t>
            </a:r>
            <a:r>
              <a:rPr lang="de-CH" sz="4000" kern="0">
                <a:solidFill>
                  <a:srgbClr val="000000"/>
                </a:solidFill>
                <a:latin typeface="+mj-lt"/>
              </a:rPr>
              <a:t> et 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outils</a:t>
            </a:r>
            <a:r>
              <a:rPr lang="de-CH" sz="4000" kern="0">
                <a:solidFill>
                  <a:srgbClr val="000000"/>
                </a:solidFill>
                <a:latin typeface="+mj-lt"/>
              </a:rPr>
              <a:t> 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d’évaluation</a:t>
            </a:r>
            <a:endParaRPr lang="de-CH" sz="4000" ker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200">
                <a:latin typeface="+mj-lt"/>
                <a:ea typeface="Times New Roman"/>
                <a:cs typeface="Verdana"/>
              </a:rPr>
              <a:t>Une notice pour chaque critère PISTE avec des exemples de bonnes pratiques : </a:t>
            </a:r>
            <a:r>
              <a:rPr lang="de-CH" sz="2200" kern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sz="2200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sz="2200" kern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fr-CH" sz="2200">
              <a:solidFill>
                <a:schemeClr val="accent3"/>
              </a:solidFill>
              <a:latin typeface="+mj-lt"/>
              <a:ea typeface="Times New Roman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200">
                <a:latin typeface="+mj-lt"/>
                <a:ea typeface="Calibri"/>
                <a:cs typeface="Verdana"/>
              </a:rPr>
              <a:t>Avec outils de mise en œuvre dans certains cas : </a:t>
            </a:r>
            <a:r>
              <a:rPr lang="de-CH" sz="2200" kern="0">
                <a:solidFill>
                  <a:schemeClr val="accent3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sz="2200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sz="2200" kern="0">
                <a:solidFill>
                  <a:schemeClr val="accent3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fr-CH" sz="2200">
              <a:solidFill>
                <a:schemeClr val="accent3"/>
              </a:solidFill>
              <a:effectLst/>
              <a:latin typeface="+mj-lt"/>
              <a:ea typeface="Times New Roman"/>
              <a:cs typeface="Times New Roman"/>
            </a:endParaRPr>
          </a:p>
          <a:p>
            <a:endParaRPr lang="de-CH" b="1" ker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1755771-CD8D-4632-8889-6EADEDF38E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1477" y="3343169"/>
            <a:ext cx="4696492" cy="32308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02D55C3-2004-4555-97C6-F90D4B9231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341631"/>
            <a:ext cx="4696492" cy="323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27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>
                <a:solidFill>
                  <a:srgbClr val="000000"/>
                </a:solidFill>
                <a:latin typeface="+mj-lt"/>
              </a:rPr>
              <a:t>« Check PISTE » et « </a:t>
            </a:r>
            <a:r>
              <a:rPr lang="de-CH" sz="4000" kern="0" err="1">
                <a:solidFill>
                  <a:srgbClr val="000000"/>
                </a:solidFill>
                <a:latin typeface="+mj-lt"/>
              </a:rPr>
              <a:t>sparring</a:t>
            </a:r>
            <a:r>
              <a:rPr lang="de-CH" sz="4000" kern="0">
                <a:solidFill>
                  <a:srgbClr val="000000"/>
                </a:solidFill>
                <a:latin typeface="+mj-lt"/>
              </a:rPr>
              <a:t> »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82876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« Check PISTE » lors de la demande annuelle des Talent </a:t>
            </a:r>
            <a:r>
              <a:rPr lang="fr-FR" sz="2200" kern="0" err="1">
                <a:solidFill>
                  <a:srgbClr val="000000"/>
                </a:solidFill>
                <a:latin typeface="+mj-lt"/>
              </a:rPr>
              <a:t>Cards</a:t>
            </a:r>
            <a:r>
              <a:rPr lang="fr-FR" sz="2200" kern="0">
                <a:solidFill>
                  <a:srgbClr val="000000"/>
                </a:solidFill>
                <a:latin typeface="+mj-lt"/>
              </a:rPr>
              <a:t> auprès de Swiss Olympic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Conseils par le soutien aux fédérations de Swiss Olympic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Conseils par l’OFSPO envisageables (demande via le soutien aux fédérations de Swiss Olympic)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endParaRPr lang="de-CH" sz="2200" i="1" kern="0">
              <a:solidFill>
                <a:srgbClr val="000000"/>
              </a:solidFill>
              <a:latin typeface="+mj-lt"/>
            </a:endParaRPr>
          </a:p>
          <a:p>
            <a:pPr marL="342900" indent="-342900" defTabSz="685800">
              <a:buFont typeface="Wingdings" panose="05000000000000000000" pitchFamily="2" charset="2"/>
              <a:buChar char="à"/>
              <a:defRPr/>
            </a:pPr>
            <a:r>
              <a:rPr lang="fr-FR" sz="2200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Questions et réponses sur PISTE</a:t>
            </a:r>
            <a:r>
              <a:rPr lang="de-CH" sz="2200" ker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: </a:t>
            </a:r>
            <a:r>
              <a:rPr lang="de-CH" sz="2200" kern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https://elitesportinsights.starmind.com/stream?search=PISTE</a:t>
            </a:r>
            <a:endParaRPr lang="de-CH" sz="2200" kern="0">
              <a:solidFill>
                <a:schemeClr val="accent3"/>
              </a:solidFill>
              <a:latin typeface="+mj-lt"/>
            </a:endParaRPr>
          </a:p>
          <a:p>
            <a:pPr defTabSz="685800">
              <a:defRPr/>
            </a:pPr>
            <a:endParaRPr lang="de-CH" sz="2200" i="1" kern="0">
              <a:latin typeface="+mj-lt"/>
            </a:endParaRPr>
          </a:p>
          <a:p>
            <a:pPr defTabSz="685800">
              <a:defRPr/>
            </a:pPr>
            <a:endParaRPr lang="de-CH" sz="2200" i="1" kern="0">
              <a:latin typeface="+mj-lt"/>
            </a:endParaRPr>
          </a:p>
          <a:p>
            <a:pPr defTabSz="685800">
              <a:defRPr/>
            </a:pPr>
            <a:endParaRPr lang="de-CH" sz="2200" i="1" ker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200" b="1" ker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2559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07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8DA73D7-3245-4F23-88AD-EC55C98AA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00" y="506413"/>
            <a:ext cx="6416500" cy="1069975"/>
          </a:xfrm>
        </p:spPr>
        <p:txBody>
          <a:bodyPr anchor="t">
            <a:normAutofit/>
          </a:bodyPr>
          <a:lstStyle/>
          <a:p>
            <a:pPr>
              <a:spcAft>
                <a:spcPts val="0"/>
              </a:spcAft>
            </a:pPr>
            <a:r>
              <a:rPr lang="fr-CH" sz="4000"/>
              <a:t>Contexte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5C7E58-EB62-467C-BD88-8965F32BC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400" y="1988999"/>
            <a:ext cx="6041600" cy="460835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kern="0"/>
              <a:t>La sélection des talents est un sous-processus du développement des talents et fait donc partie du parcours des athlètes FTEM.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kern="0"/>
              <a:t>Une sélection selon les critères PISTE reconnus est essentielle pour l’obtention d’une Swiss Olympic Talent </a:t>
            </a:r>
            <a:r>
              <a:rPr lang="fr-FR" kern="0" err="1"/>
              <a:t>Card</a:t>
            </a:r>
            <a:r>
              <a:rPr lang="fr-FR" ker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kern="0"/>
              <a:t>Utiliser PISTE comme approche/philosophie pour la sélection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kern="0"/>
              <a:t>Mise en œuvre spécifique au sport absolument nécessaire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kern="0"/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77F9361A-8572-420E-9DA2-2D381C03E9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tretch/>
        </p:blipFill>
        <p:spPr>
          <a:xfrm>
            <a:off x="7252200" y="375336"/>
            <a:ext cx="4932000" cy="6107327"/>
          </a:xfrm>
          <a:noFill/>
        </p:spPr>
      </p:pic>
      <p:sp>
        <p:nvSpPr>
          <p:cNvPr id="5" name="Foliennummernplatzhalter 4" hidden="1">
            <a:extLst>
              <a:ext uri="{FF2B5EF4-FFF2-40B4-BE49-F238E27FC236}">
                <a16:creationId xmlns:a16="http://schemas.microsoft.com/office/drawing/2014/main" id="{341C1720-CA9C-4C38-ACBF-7359DC9670A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9DB77B4-3C54-46CA-975D-F6A6D2A6B962}" type="slidenum">
              <a:rPr lang="de-CH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589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0D62CF1-2BF4-4D5E-B1C3-D9C66C9C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/>
              <a:t>Idée directrice </a:t>
            </a:r>
            <a:endParaRPr lang="de-CH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9588FFF-8009-435F-A09C-651866F3D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7408" y="1772801"/>
            <a:ext cx="6192688" cy="4595951"/>
          </a:xfrm>
        </p:spPr>
        <p:txBody>
          <a:bodyPr/>
          <a:lstStyle/>
          <a:p>
            <a:pPr marL="0" indent="0">
              <a:buNone/>
            </a:pPr>
            <a:r>
              <a:rPr lang="fr-CH" sz="2000" b="1"/>
              <a:t>« Ne pas sélectionner les </a:t>
            </a:r>
            <a:br>
              <a:rPr lang="fr-CH" sz="2000" b="1"/>
            </a:br>
            <a:r>
              <a:rPr lang="fr-CH" sz="2000" b="1"/>
              <a:t>meilleurs athlètes du moment, mais les plus aptes. »</a:t>
            </a:r>
            <a:endParaRPr lang="fr-FR" sz="2000" b="1" kern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000" kern="0">
                <a:latin typeface="+mj-lt"/>
              </a:rPr>
              <a:t>La promotion précoce et durable des athlètes de la relève est décisive pour les futurs succès dans l’élite.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000" kern="0">
                <a:latin typeface="+mj-lt"/>
              </a:rPr>
              <a:t>La détection et la sélection des talents jouent un rôle important.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000" kern="0">
                <a:latin typeface="+mj-lt"/>
              </a:rPr>
              <a:t>Il existe de nombreux facteurs d’influence, notamment le développement biologique </a:t>
            </a:r>
            <a:r>
              <a:rPr lang="fr-CH" sz="2000" kern="0">
                <a:latin typeface="+mj-lt"/>
                <a:sym typeface="Wingdings"/>
              </a:rPr>
              <a:t></a:t>
            </a:r>
            <a:r>
              <a:rPr lang="fr-CH" sz="2000" kern="0">
                <a:latin typeface="+mj-lt"/>
              </a:rPr>
              <a:t> Les sélections/prévisions à long terme représentent un grand défi.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fr-CH" sz="2000" kern="0">
                <a:latin typeface="+mj-lt"/>
              </a:rPr>
              <a:t>Promotion à large échelle autant que possible, sélection uniquement si nécessaire</a:t>
            </a:r>
          </a:p>
          <a:p>
            <a:pPr>
              <a:buFont typeface="Arial" panose="020B0604020202020204" pitchFamily="34" charset="0"/>
              <a:buChar char="•"/>
            </a:pPr>
            <a:endParaRPr lang="de-CH" b="1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D1022D-76DD-4E6A-AE96-B27F468705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516344F3-8BE9-46EA-8E51-32E3340CE461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0" r="174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42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0D62CF1-2BF4-4D5E-B1C3-D9C66C9C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PISTE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9588FFF-8009-435F-A09C-651866F3D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400" y="1988999"/>
            <a:ext cx="6185696" cy="41403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spcBef>
                <a:spcPts val="430"/>
              </a:spcBef>
              <a:spcAft>
                <a:spcPts val="0"/>
              </a:spcAft>
              <a:buNone/>
            </a:pPr>
            <a:r>
              <a:rPr lang="fr-CH">
                <a:latin typeface="+mj-lt"/>
                <a:ea typeface="Verdana"/>
                <a:cs typeface="Verdana"/>
              </a:rPr>
              <a:t>Base :</a:t>
            </a:r>
            <a:r>
              <a:rPr lang="fr-CH" b="1">
                <a:latin typeface="+mj-lt"/>
                <a:ea typeface="Verdana"/>
                <a:cs typeface="Verdana"/>
              </a:rPr>
              <a:t> Manuel pour la détection et la sélection des talents </a:t>
            </a:r>
            <a:r>
              <a:rPr lang="fr-CH">
                <a:latin typeface="+mj-lt"/>
                <a:ea typeface="Times New Roman"/>
                <a:cs typeface="Verdana"/>
              </a:rPr>
              <a:t>: </a:t>
            </a:r>
            <a:r>
              <a:rPr lang="de-CH" kern="0">
                <a:solidFill>
                  <a:srgbClr val="000000"/>
                </a:solidFill>
                <a:latin typeface="+mj-lt"/>
                <a:hlinkClick r:id="rId2"/>
              </a:rPr>
              <a:t>DE</a:t>
            </a:r>
            <a:r>
              <a:rPr lang="de-CH" kern="0">
                <a:solidFill>
                  <a:srgbClr val="000000"/>
                </a:solidFill>
                <a:latin typeface="+mj-lt"/>
              </a:rPr>
              <a:t> / </a:t>
            </a:r>
            <a:r>
              <a:rPr lang="de-CH" kern="0">
                <a:solidFill>
                  <a:srgbClr val="000000"/>
                </a:solidFill>
                <a:latin typeface="+mj-lt"/>
                <a:hlinkClick r:id="rId3"/>
              </a:rPr>
              <a:t>FR</a:t>
            </a:r>
            <a:endParaRPr lang="fr-CH" kern="0">
              <a:solidFill>
                <a:schemeClr val="accent3"/>
              </a:solidFill>
              <a:latin typeface="+mj-lt"/>
            </a:endParaRPr>
          </a:p>
          <a:p>
            <a:pPr marL="0" indent="0">
              <a:spcBef>
                <a:spcPts val="430"/>
              </a:spcBef>
              <a:spcAft>
                <a:spcPts val="0"/>
              </a:spcAft>
              <a:buNone/>
            </a:pPr>
            <a:endParaRPr lang="fr-CH" sz="1600">
              <a:latin typeface="+mj-lt"/>
              <a:ea typeface="Times New Roman"/>
            </a:endParaRPr>
          </a:p>
          <a:p>
            <a:pPr marL="447675" indent="-447675">
              <a:spcBef>
                <a:spcPts val="430"/>
              </a:spcBef>
              <a:spcAft>
                <a:spcPts val="600"/>
              </a:spcAft>
              <a:buNone/>
            </a:pPr>
            <a:r>
              <a:rPr lang="fr-CH" b="1" kern="0">
                <a:solidFill>
                  <a:schemeClr val="accent3"/>
                </a:solidFill>
                <a:latin typeface="+mj-lt"/>
              </a:rPr>
              <a:t>P :</a:t>
            </a:r>
            <a:r>
              <a:rPr lang="fr-CH" b="1" kern="0">
                <a:solidFill>
                  <a:srgbClr val="00B0F0"/>
                </a:solidFill>
                <a:latin typeface="+mj-lt"/>
              </a:rPr>
              <a:t>	</a:t>
            </a:r>
            <a:r>
              <a:rPr lang="fr-CH" b="1">
                <a:latin typeface="+mj-lt"/>
                <a:ea typeface="Verdana"/>
                <a:cs typeface="Verdana"/>
              </a:rPr>
              <a:t>pronostic </a:t>
            </a:r>
            <a:r>
              <a:rPr lang="fr-CH">
                <a:latin typeface="+mj-lt"/>
                <a:ea typeface="Verdana"/>
                <a:cs typeface="Verdana"/>
              </a:rPr>
              <a:t>–</a:t>
            </a:r>
            <a:r>
              <a:rPr lang="fr-CH" b="1">
                <a:latin typeface="+mj-lt"/>
                <a:ea typeface="Verdana"/>
                <a:cs typeface="Verdana"/>
              </a:rPr>
              <a:t> </a:t>
            </a:r>
            <a:r>
              <a:rPr lang="fr-CH">
                <a:latin typeface="+mj-lt"/>
                <a:ea typeface="Verdana"/>
                <a:cs typeface="Verdana"/>
              </a:rPr>
              <a:t>se baser sur</a:t>
            </a:r>
            <a:r>
              <a:rPr lang="fr-CH" b="1">
                <a:latin typeface="+mj-lt"/>
                <a:ea typeface="Verdana"/>
                <a:cs typeface="Verdana"/>
              </a:rPr>
              <a:t> </a:t>
            </a:r>
            <a:r>
              <a:rPr lang="fr-CH">
                <a:latin typeface="+mj-lt"/>
                <a:ea typeface="Verdana"/>
                <a:cs typeface="Verdana"/>
              </a:rPr>
              <a:t>la performance future</a:t>
            </a:r>
          </a:p>
          <a:p>
            <a:pPr marL="447675" indent="-447675">
              <a:spcBef>
                <a:spcPts val="430"/>
              </a:spcBef>
              <a:spcAft>
                <a:spcPts val="600"/>
              </a:spcAft>
              <a:buNone/>
            </a:pPr>
            <a:r>
              <a:rPr lang="fr-CH" b="1" kern="0">
                <a:solidFill>
                  <a:schemeClr val="accent3"/>
                </a:solidFill>
                <a:latin typeface="+mj-lt"/>
              </a:rPr>
              <a:t>I :</a:t>
            </a:r>
            <a:r>
              <a:rPr lang="fr-CH" b="1" kern="0">
                <a:solidFill>
                  <a:srgbClr val="00B0F0"/>
                </a:solidFill>
                <a:latin typeface="+mj-lt"/>
              </a:rPr>
              <a:t>	</a:t>
            </a:r>
            <a:r>
              <a:rPr lang="fr-CH" b="1">
                <a:latin typeface="+mj-lt"/>
                <a:ea typeface="Verdana"/>
                <a:cs typeface="Verdana"/>
              </a:rPr>
              <a:t>intégratif </a:t>
            </a:r>
            <a:r>
              <a:rPr lang="fr-CH">
                <a:latin typeface="+mj-lt"/>
                <a:ea typeface="Verdana"/>
                <a:cs typeface="Verdana"/>
              </a:rPr>
              <a:t>– tenir compte de différents facteurs</a:t>
            </a:r>
          </a:p>
          <a:p>
            <a:pPr marL="447675" indent="-447675">
              <a:spcBef>
                <a:spcPts val="430"/>
              </a:spcBef>
              <a:spcAft>
                <a:spcPts val="600"/>
              </a:spcAft>
              <a:buNone/>
            </a:pPr>
            <a:r>
              <a:rPr lang="fr-CH" b="1" kern="0">
                <a:solidFill>
                  <a:schemeClr val="accent3"/>
                </a:solidFill>
                <a:latin typeface="+mj-lt"/>
              </a:rPr>
              <a:t>S :</a:t>
            </a:r>
            <a:r>
              <a:rPr lang="fr-CH" b="1">
                <a:solidFill>
                  <a:srgbClr val="00B0F0"/>
                </a:solidFill>
                <a:latin typeface="+mj-lt"/>
                <a:ea typeface="Verdana"/>
                <a:cs typeface="Verdana"/>
              </a:rPr>
              <a:t>	</a:t>
            </a:r>
            <a:r>
              <a:rPr lang="fr-CH">
                <a:latin typeface="+mj-lt"/>
                <a:ea typeface="Verdana"/>
                <a:cs typeface="Verdana"/>
              </a:rPr>
              <a:t>processus</a:t>
            </a:r>
            <a:r>
              <a:rPr lang="fr-CH" b="1">
                <a:latin typeface="+mj-lt"/>
                <a:ea typeface="Verdana"/>
                <a:cs typeface="Verdana"/>
              </a:rPr>
              <a:t> systématique et standardisé</a:t>
            </a:r>
          </a:p>
          <a:p>
            <a:pPr marL="447675" indent="-447675">
              <a:spcBef>
                <a:spcPts val="430"/>
              </a:spcBef>
              <a:spcAft>
                <a:spcPts val="600"/>
              </a:spcAft>
              <a:buNone/>
            </a:pPr>
            <a:r>
              <a:rPr lang="fr-CH" b="1" kern="0">
                <a:solidFill>
                  <a:schemeClr val="accent3"/>
                </a:solidFill>
                <a:latin typeface="+mj-lt"/>
              </a:rPr>
              <a:t>T :</a:t>
            </a:r>
            <a:r>
              <a:rPr lang="fr-CH" b="1" kern="0">
                <a:solidFill>
                  <a:srgbClr val="00B0F0"/>
                </a:solidFill>
                <a:latin typeface="+mj-lt"/>
              </a:rPr>
              <a:t>	</a:t>
            </a:r>
            <a:r>
              <a:rPr lang="fr-CH" b="1">
                <a:latin typeface="+mj-lt"/>
                <a:ea typeface="Verdana"/>
                <a:cs typeface="Verdana"/>
              </a:rPr>
              <a:t>trainer (entraîneur)</a:t>
            </a:r>
            <a:r>
              <a:rPr lang="fr-CH">
                <a:latin typeface="+mj-lt"/>
                <a:ea typeface="Verdana"/>
                <a:cs typeface="Verdana"/>
              </a:rPr>
              <a:t> – intégrer les entraîneurs en tant que porteurs de compétence</a:t>
            </a:r>
          </a:p>
          <a:p>
            <a:pPr marL="447675" indent="-447675">
              <a:spcBef>
                <a:spcPts val="430"/>
              </a:spcBef>
              <a:spcAft>
                <a:spcPts val="600"/>
              </a:spcAft>
              <a:buNone/>
            </a:pPr>
            <a:r>
              <a:rPr lang="fr-CH" b="1" kern="0">
                <a:solidFill>
                  <a:schemeClr val="accent3"/>
                </a:solidFill>
                <a:latin typeface="+mj-lt"/>
              </a:rPr>
              <a:t>E :</a:t>
            </a:r>
            <a:r>
              <a:rPr lang="fr-CH" b="1" kern="0">
                <a:solidFill>
                  <a:srgbClr val="00B0F0"/>
                </a:solidFill>
                <a:latin typeface="+mj-lt"/>
              </a:rPr>
              <a:t>	</a:t>
            </a:r>
            <a:r>
              <a:rPr lang="fr-CH" b="1">
                <a:latin typeface="+mj-lt"/>
                <a:ea typeface="Verdana"/>
                <a:cs typeface="Verdana"/>
              </a:rPr>
              <a:t>estimation </a:t>
            </a:r>
            <a:r>
              <a:rPr lang="fr-CH">
                <a:latin typeface="+mj-lt"/>
                <a:ea typeface="Verdana"/>
                <a:cs typeface="Verdana"/>
              </a:rPr>
              <a:t>–</a:t>
            </a:r>
            <a:r>
              <a:rPr lang="fr-CH" b="1">
                <a:latin typeface="+mj-lt"/>
                <a:ea typeface="Verdana"/>
                <a:cs typeface="Verdana"/>
              </a:rPr>
              <a:t> </a:t>
            </a:r>
            <a:r>
              <a:rPr lang="fr-CH">
                <a:latin typeface="+mj-lt"/>
                <a:ea typeface="Verdana"/>
                <a:cs typeface="Verdana"/>
              </a:rPr>
              <a:t>à utiliser comme</a:t>
            </a:r>
            <a:r>
              <a:rPr lang="fr-CH" b="1">
                <a:latin typeface="+mj-lt"/>
                <a:ea typeface="Verdana"/>
                <a:cs typeface="Verdana"/>
              </a:rPr>
              <a:t> </a:t>
            </a:r>
            <a:r>
              <a:rPr lang="fr-CH">
                <a:latin typeface="+mj-lt"/>
                <a:ea typeface="Verdana"/>
                <a:cs typeface="Verdana"/>
              </a:rPr>
              <a:t>méthode d’évaluation</a:t>
            </a:r>
            <a:endParaRPr lang="fr-CH">
              <a:effectLst/>
              <a:latin typeface="+mj-lt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</a:pPr>
            <a:endParaRPr lang="de-CH" kern="0">
              <a:solidFill>
                <a:srgbClr val="000000"/>
              </a:solidFill>
              <a:latin typeface="+mj-lt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endParaRPr lang="de-CH" b="1">
              <a:latin typeface="+mj-lt"/>
              <a:cs typeface="Calibri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D1022D-76DD-4E6A-AE96-B27F468705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EC6ED65-127D-4DC1-8CB7-48CE6D529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0"/>
            <a:ext cx="48718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6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480"/>
              </a:spcBef>
              <a:spcAft>
                <a:spcPts val="0"/>
              </a:spcAft>
            </a:pPr>
            <a:r>
              <a:rPr lang="fr-CH" sz="4000">
                <a:latin typeface="+mj-lt"/>
                <a:ea typeface="Times New Roman"/>
                <a:cs typeface="Verdana"/>
              </a:rPr>
              <a:t>Critères d’évaluation</a:t>
            </a:r>
            <a:endParaRPr lang="fr-CH" sz="2400">
              <a:effectLst/>
              <a:latin typeface="+mj-lt"/>
              <a:ea typeface="Times New Roman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264352" y="5229200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-CH">
                <a:latin typeface="+mj-lt"/>
                <a:ea typeface="Times New Roman"/>
                <a:cs typeface="Times New Roman"/>
              </a:rPr>
              <a:t>Extrait du Manuel pour la détection et la sélection des talents, page 18 : </a:t>
            </a:r>
            <a:br>
              <a:rPr lang="fr-CH">
                <a:latin typeface="+mj-lt"/>
                <a:ea typeface="Times New Roman"/>
                <a:cs typeface="Times New Roman"/>
              </a:rPr>
            </a:br>
            <a:r>
              <a:rPr lang="de-CH" kern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kern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kern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fr-CH" sz="1200">
              <a:solidFill>
                <a:schemeClr val="accent3"/>
              </a:solidFill>
              <a:effectLst/>
              <a:latin typeface="+mj-lt"/>
              <a:ea typeface="Times New Roman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04D4156-20CE-4B2E-9849-31E9A06A0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0081" y="1631146"/>
            <a:ext cx="6086239" cy="491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8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07568" y="2923826"/>
            <a:ext cx="6115232" cy="339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err="1"/>
              <a:t>Développement</a:t>
            </a:r>
            <a:r>
              <a:rPr lang="de-CH"/>
              <a:t> de la </a:t>
            </a:r>
            <a:r>
              <a:rPr lang="de-CH" err="1"/>
              <a:t>performance</a:t>
            </a:r>
            <a:endParaRPr lang="de-CH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err="1">
                <a:solidFill>
                  <a:srgbClr val="000000"/>
                </a:solidFill>
                <a:latin typeface="+mj-lt"/>
              </a:rPr>
              <a:t>Indicateur</a:t>
            </a:r>
            <a:r>
              <a:rPr lang="de-CH" sz="2200" b="1" kern="0">
                <a:solidFill>
                  <a:srgbClr val="000000"/>
                </a:solidFill>
                <a:latin typeface="+mj-lt"/>
              </a:rPr>
              <a:t>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</a:rPr>
              <a:t>Evolution de la courbe de performance</a:t>
            </a:r>
          </a:p>
        </p:txBody>
      </p:sp>
    </p:spTree>
    <p:extLst>
      <p:ext uri="{BB962C8B-B14F-4D97-AF65-F5344CB8AC3E}">
        <p14:creationId xmlns:p14="http://schemas.microsoft.com/office/powerpoint/2010/main" val="3540207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4724" y="3717032"/>
            <a:ext cx="8289308" cy="245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Performance du </a:t>
            </a:r>
            <a:r>
              <a:rPr lang="de-CH" err="1"/>
              <a:t>moment</a:t>
            </a:r>
            <a:endParaRPr lang="de-CH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81436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200" b="1" kern="0">
                <a:solidFill>
                  <a:srgbClr val="000000"/>
                </a:solidFill>
                <a:latin typeface="+mj-lt"/>
              </a:rPr>
              <a:t>Indicateurs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Performance en compétition, performance partielle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Performance en entraînement, performance partielle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Performance dans le cadre de tests spécifiques au sport concerné</a:t>
            </a:r>
          </a:p>
        </p:txBody>
      </p:sp>
    </p:spTree>
    <p:extLst>
      <p:ext uri="{BB962C8B-B14F-4D97-AF65-F5344CB8AC3E}">
        <p14:creationId xmlns:p14="http://schemas.microsoft.com/office/powerpoint/2010/main" val="3631495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35760" y="3343169"/>
            <a:ext cx="2849919" cy="323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err="1"/>
              <a:t>Psyché</a:t>
            </a:r>
            <a:endParaRPr lang="de-CH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92957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200" b="1" kern="0">
                <a:solidFill>
                  <a:srgbClr val="000000"/>
                </a:solidFill>
                <a:latin typeface="+mj-lt"/>
              </a:rPr>
              <a:t>Indicateurs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Motivation à la performance (motivation exprimée par le comportement, orientation vers les objectifs, motivation autonome)</a:t>
            </a:r>
          </a:p>
          <a:p>
            <a:endParaRPr lang="de-CH" b="1" ker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4611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59696" y="3429000"/>
            <a:ext cx="5154175" cy="27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err="1"/>
              <a:t>Capacité</a:t>
            </a:r>
            <a:r>
              <a:rPr lang="de-CH"/>
              <a:t> de </a:t>
            </a:r>
            <a:r>
              <a:rPr lang="de-CH" err="1"/>
              <a:t>résistance</a:t>
            </a:r>
            <a:endParaRPr lang="de-CH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94397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200" b="1" kern="0">
                <a:solidFill>
                  <a:srgbClr val="000000"/>
                </a:solidFill>
                <a:latin typeface="+mj-lt"/>
              </a:rPr>
              <a:t>Indicateurs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Au niveau physique (par ex. absences à l’entraînement, blessures, bilan des charges et des périodes de repos)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kern="0">
                <a:solidFill>
                  <a:srgbClr val="000000"/>
                </a:solidFill>
                <a:latin typeface="+mj-lt"/>
              </a:rPr>
              <a:t>Au niveau psychique</a:t>
            </a:r>
          </a:p>
          <a:p>
            <a:endParaRPr lang="de-CH" b="1" ker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159461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400CBFF1-E800-42C8-A3EC-AE029F0F9F1C}" vid="{EB9736D1-F95E-47DA-A2AE-DAC959DDDFE7}"/>
    </a:ext>
  </a:extLst>
</a:theme>
</file>

<file path=ppt/theme/theme2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400CBFF1-E800-42C8-A3EC-AE029F0F9F1C}" vid="{18940253-2A30-48D9-8BFA-70BBDAB4C4FC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rchivdokument" ma:contentTypeID="0x010100B0E7E83876980C4B90F847D9B80A65DF0056ED8C9CB60D8F44A361573E5133DAAA" ma:contentTypeVersion="16" ma:contentTypeDescription="Ein neues Dokument erstellen." ma:contentTypeScope="" ma:versionID="cb1418759e15a4c6571496cba0cf6392">
  <xsd:schema xmlns:xsd="http://www.w3.org/2001/XMLSchema" xmlns:xs="http://www.w3.org/2001/XMLSchema" xmlns:p="http://schemas.microsoft.com/office/2006/metadata/properties" xmlns:ns2="ae60e882-9555-4d9b-bfcf-3b1e42750108" xmlns:ns3="4049cd54-ca6f-4b78-a9da-aa12097bdbe8" targetNamespace="http://schemas.microsoft.com/office/2006/metadata/properties" ma:root="true" ma:fieldsID="db68e075b1bb452cbc95209462cf7a39" ns2:_="" ns3:_="">
    <xsd:import namespace="ae60e882-9555-4d9b-bfcf-3b1e42750108"/>
    <xsd:import namespace="4049cd54-ca6f-4b78-a9da-aa12097bdbe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0e882-9555-4d9b-bfcf-3b1e427501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0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49cd54-ca6f-4b78-a9da-aa12097bdbe8" elementFormDefault="qualified">
    <xsd:import namespace="http://schemas.microsoft.com/office/2006/documentManagement/types"/>
    <xsd:import namespace="http://schemas.microsoft.com/office/infopath/2007/PartnerControls"/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ae60e882-9555-4d9b-bfcf-3b1e42750108" xsi:nil="true"/>
    <SharedWithUsers xmlns="ae60e882-9555-4d9b-bfcf-3b1e42750108">
      <UserInfo>
        <DisplayName>Müller Lea</DisplayName>
        <AccountId>13</AccountId>
        <AccountType/>
      </UserInfo>
    </SharedWithUsers>
    <_dlc_DocId xmlns="ae60e882-9555-4d9b-bfcf-3b1e42750108" xsi:nil="true"/>
    <_dlc_DocIdUrl xmlns="ae60e882-9555-4d9b-bfcf-3b1e42750108">
      <Url xsi:nil="true"/>
      <Description xsi:nil="true"/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25B45A-D24C-47C9-8CF2-C48E7DD6EC28}">
  <ds:schemaRefs>
    <ds:schemaRef ds:uri="4049cd54-ca6f-4b78-a9da-aa12097bdbe8"/>
    <ds:schemaRef ds:uri="ae60e882-9555-4d9b-bfcf-3b1e4275010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A7CE063-F7D4-4D4A-8B74-F89105F0EACC}">
  <ds:schemaRefs>
    <ds:schemaRef ds:uri="4049cd54-ca6f-4b78-a9da-aa12097bdbe8"/>
    <ds:schemaRef ds:uri="ae60e882-9555-4d9b-bfcf-3b1e4275010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Mastervorlage_SO_2021</Template>
  <Application>Microsoft Office PowerPoint</Application>
  <PresentationFormat>Widescreen</PresentationFormat>
  <Slides>19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Swiss Olympic</vt:lpstr>
      <vt:lpstr>Swiss Olympic Titelfolien</vt:lpstr>
      <vt:lpstr>PowerPoint Presentation</vt:lpstr>
      <vt:lpstr>Contexte</vt:lpstr>
      <vt:lpstr>Idée directrice </vt:lpstr>
      <vt:lpstr>PISTE</vt:lpstr>
      <vt:lpstr>Critères d’évaluation</vt:lpstr>
      <vt:lpstr>Développement de la performance</vt:lpstr>
      <vt:lpstr>Performance du moment</vt:lpstr>
      <vt:lpstr>Psyché</vt:lpstr>
      <vt:lpstr>Capacité de résistance</vt:lpstr>
      <vt:lpstr>Conditions anthropométriques  </vt:lpstr>
      <vt:lpstr>Biographie de l’athlète</vt:lpstr>
      <vt:lpstr>Mesures de correction</vt:lpstr>
      <vt:lpstr>Autres outils</vt:lpstr>
      <vt:lpstr>Outil de communication : film sur PISTE</vt:lpstr>
      <vt:lpstr>Outil de communication : Films explicatifs sur « Développement biologique »</vt:lpstr>
      <vt:lpstr>Outil de communication : Films explicatifs sur « Méthode de Mirwald»</vt:lpstr>
      <vt:lpstr>Notices et outils d’évaluation</vt:lpstr>
      <vt:lpstr>« Check PISTE » et « sparring »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Dubach Lydia</dc:creator>
  <cp:revision>1</cp:revision>
  <dcterms:created xsi:type="dcterms:W3CDTF">2021-12-20T16:00:32Z</dcterms:created>
  <dcterms:modified xsi:type="dcterms:W3CDTF">2022-02-07T07:42:18Z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0x010100B0E7E83876980C4B90F847D9B80A65DF0056ED8C9CB60D8F44A361573E5133DAAA</vt:lpwstr>
  </property>
</Properties>
</file>