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97" r:id="rId5"/>
  </p:sldMasterIdLst>
  <p:notesMasterIdLst>
    <p:notesMasterId r:id="rId25"/>
  </p:notesMasterIdLst>
  <p:sldIdLst>
    <p:sldId id="317" r:id="rId6"/>
    <p:sldId id="292" r:id="rId7"/>
    <p:sldId id="318" r:id="rId8"/>
    <p:sldId id="319" r:id="rId9"/>
    <p:sldId id="320" r:id="rId10"/>
    <p:sldId id="324" r:id="rId11"/>
    <p:sldId id="323" r:id="rId12"/>
    <p:sldId id="325" r:id="rId13"/>
    <p:sldId id="326" r:id="rId14"/>
    <p:sldId id="327" r:id="rId15"/>
    <p:sldId id="328" r:id="rId16"/>
    <p:sldId id="330" r:id="rId17"/>
    <p:sldId id="331" r:id="rId18"/>
    <p:sldId id="332" r:id="rId19"/>
    <p:sldId id="336" r:id="rId20"/>
    <p:sldId id="337" r:id="rId21"/>
    <p:sldId id="333" r:id="rId22"/>
    <p:sldId id="334" r:id="rId23"/>
    <p:sldId id="259" r:id="rId2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651"/>
    <a:srgbClr val="F3C400"/>
    <a:srgbClr val="E61F2A"/>
    <a:srgbClr val="0082C9"/>
    <a:srgbClr val="009856"/>
    <a:srgbClr val="FDC4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5" autoAdjust="0"/>
    <p:restoredTop sz="95995" autoAdjust="0"/>
  </p:normalViewPr>
  <p:slideViewPr>
    <p:cSldViewPr showGuides="1">
      <p:cViewPr varScale="1">
        <p:scale>
          <a:sx n="119" d="100"/>
          <a:sy n="119" d="100"/>
        </p:scale>
        <p:origin x="114" y="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ubach Lydia" userId="9aa97db1-30de-47ca-a8a2-f683ed1ba0cd" providerId="ADAL" clId="{4E9BD5D4-F0B3-4032-9315-BA64F340040A}"/>
    <pc:docChg chg="undo custSel addSld delSld modSld sldOrd">
      <pc:chgData name="Dubach Lydia" userId="9aa97db1-30de-47ca-a8a2-f683ed1ba0cd" providerId="ADAL" clId="{4E9BD5D4-F0B3-4032-9315-BA64F340040A}" dt="2021-12-20T16:35:34.773" v="827" actId="12"/>
      <pc:docMkLst>
        <pc:docMk/>
      </pc:docMkLst>
      <pc:sldChg chg="del">
        <pc:chgData name="Dubach Lydia" userId="9aa97db1-30de-47ca-a8a2-f683ed1ba0cd" providerId="ADAL" clId="{4E9BD5D4-F0B3-4032-9315-BA64F340040A}" dt="2021-12-20T16:07:13.291" v="1" actId="2696"/>
        <pc:sldMkLst>
          <pc:docMk/>
          <pc:sldMk cId="298007280" sldId="283"/>
        </pc:sldMkLst>
      </pc:sldChg>
      <pc:sldChg chg="addSp delSp modSp mod modClrScheme chgLayout">
        <pc:chgData name="Dubach Lydia" userId="9aa97db1-30de-47ca-a8a2-f683ed1ba0cd" providerId="ADAL" clId="{4E9BD5D4-F0B3-4032-9315-BA64F340040A}" dt="2021-12-20T16:13:22.923" v="189" actId="26606"/>
        <pc:sldMkLst>
          <pc:docMk/>
          <pc:sldMk cId="635895225" sldId="292"/>
        </pc:sldMkLst>
        <pc:spChg chg="del mod ord">
          <ac:chgData name="Dubach Lydia" userId="9aa97db1-30de-47ca-a8a2-f683ed1ba0cd" providerId="ADAL" clId="{4E9BD5D4-F0B3-4032-9315-BA64F340040A}" dt="2021-12-20T16:10:17.035" v="101" actId="700"/>
          <ac:spMkLst>
            <pc:docMk/>
            <pc:sldMk cId="635895225" sldId="292"/>
            <ac:spMk id="2" creationId="{503102DC-1A3A-4734-AAA8-8E221686622A}"/>
          </ac:spMkLst>
        </pc:spChg>
        <pc:spChg chg="mod ord">
          <ac:chgData name="Dubach Lydia" userId="9aa97db1-30de-47ca-a8a2-f683ed1ba0cd" providerId="ADAL" clId="{4E9BD5D4-F0B3-4032-9315-BA64F340040A}" dt="2021-12-20T16:13:22.923" v="189" actId="26606"/>
          <ac:spMkLst>
            <pc:docMk/>
            <pc:sldMk cId="635895225" sldId="292"/>
            <ac:spMk id="3" creationId="{DB5C7E58-EB62-467C-BD88-8965F32BC0E7}"/>
          </ac:spMkLst>
        </pc:spChg>
        <pc:spChg chg="mod ord">
          <ac:chgData name="Dubach Lydia" userId="9aa97db1-30de-47ca-a8a2-f683ed1ba0cd" providerId="ADAL" clId="{4E9BD5D4-F0B3-4032-9315-BA64F340040A}" dt="2021-12-20T16:13:22.923" v="189" actId="26606"/>
          <ac:spMkLst>
            <pc:docMk/>
            <pc:sldMk cId="635895225" sldId="292"/>
            <ac:spMk id="4" creationId="{58DA73D7-3245-4F23-88AD-EC55C98AA427}"/>
          </ac:spMkLst>
        </pc:spChg>
        <pc:spChg chg="mod ord modVis">
          <ac:chgData name="Dubach Lydia" userId="9aa97db1-30de-47ca-a8a2-f683ed1ba0cd" providerId="ADAL" clId="{4E9BD5D4-F0B3-4032-9315-BA64F340040A}" dt="2021-12-20T16:13:22.923" v="189" actId="26606"/>
          <ac:spMkLst>
            <pc:docMk/>
            <pc:sldMk cId="635895225" sldId="292"/>
            <ac:spMk id="5" creationId="{341C1720-CA9C-4C38-ACBF-7359DC9670A8}"/>
          </ac:spMkLst>
        </pc:spChg>
        <pc:spChg chg="del">
          <ac:chgData name="Dubach Lydia" userId="9aa97db1-30de-47ca-a8a2-f683ed1ba0cd" providerId="ADAL" clId="{4E9BD5D4-F0B3-4032-9315-BA64F340040A}" dt="2021-12-20T16:10:17.035" v="101" actId="700"/>
          <ac:spMkLst>
            <pc:docMk/>
            <pc:sldMk cId="635895225" sldId="292"/>
            <ac:spMk id="6" creationId="{24E101A4-85E8-46F7-9FE6-D73701C55A9E}"/>
          </ac:spMkLst>
        </pc:spChg>
        <pc:spChg chg="add del mod ord">
          <ac:chgData name="Dubach Lydia" userId="9aa97db1-30de-47ca-a8a2-f683ed1ba0cd" providerId="ADAL" clId="{4E9BD5D4-F0B3-4032-9315-BA64F340040A}" dt="2021-12-20T16:10:43.063" v="102" actId="931"/>
          <ac:spMkLst>
            <pc:docMk/>
            <pc:sldMk cId="635895225" sldId="292"/>
            <ac:spMk id="7" creationId="{92C039DB-6829-42F0-8181-6C1DB9BBA2A1}"/>
          </ac:spMkLst>
        </pc:spChg>
        <pc:spChg chg="add del mod ord">
          <ac:chgData name="Dubach Lydia" userId="9aa97db1-30de-47ca-a8a2-f683ed1ba0cd" providerId="ADAL" clId="{4E9BD5D4-F0B3-4032-9315-BA64F340040A}" dt="2021-12-20T16:13:22.923" v="189" actId="26606"/>
          <ac:spMkLst>
            <pc:docMk/>
            <pc:sldMk cId="635895225" sldId="292"/>
            <ac:spMk id="10" creationId="{23C092B3-41E7-4386-B4B5-D3556F4F6E6B}"/>
          </ac:spMkLst>
        </pc:spChg>
        <pc:spChg chg="add del mod">
          <ac:chgData name="Dubach Lydia" userId="9aa97db1-30de-47ca-a8a2-f683ed1ba0cd" providerId="ADAL" clId="{4E9BD5D4-F0B3-4032-9315-BA64F340040A}" dt="2021-12-20T16:11:10.874" v="110" actId="26606"/>
          <ac:spMkLst>
            <pc:docMk/>
            <pc:sldMk cId="635895225" sldId="292"/>
            <ac:spMk id="14" creationId="{BB8B5F19-4706-4056-A67D-76DAD4FFEFBC}"/>
          </ac:spMkLst>
        </pc:spChg>
        <pc:spChg chg="add del mod">
          <ac:chgData name="Dubach Lydia" userId="9aa97db1-30de-47ca-a8a2-f683ed1ba0cd" providerId="ADAL" clId="{4E9BD5D4-F0B3-4032-9315-BA64F340040A}" dt="2021-12-20T16:11:13.203" v="112" actId="26606"/>
          <ac:spMkLst>
            <pc:docMk/>
            <pc:sldMk cId="635895225" sldId="292"/>
            <ac:spMk id="16" creationId="{BA8954A4-C145-469A-9A6C-E366B7478ED0}"/>
          </ac:spMkLst>
        </pc:spChg>
        <pc:spChg chg="add del mod">
          <ac:chgData name="Dubach Lydia" userId="9aa97db1-30de-47ca-a8a2-f683ed1ba0cd" providerId="ADAL" clId="{4E9BD5D4-F0B3-4032-9315-BA64F340040A}" dt="2021-12-20T16:13:15.447" v="188" actId="700"/>
          <ac:spMkLst>
            <pc:docMk/>
            <pc:sldMk cId="635895225" sldId="292"/>
            <ac:spMk id="18" creationId="{BB8B5F19-4706-4056-A67D-76DAD4FFEFBC}"/>
          </ac:spMkLst>
        </pc:spChg>
        <pc:picChg chg="add mod ord">
          <ac:chgData name="Dubach Lydia" userId="9aa97db1-30de-47ca-a8a2-f683ed1ba0cd" providerId="ADAL" clId="{4E9BD5D4-F0B3-4032-9315-BA64F340040A}" dt="2021-12-20T16:13:22.923" v="189" actId="26606"/>
          <ac:picMkLst>
            <pc:docMk/>
            <pc:sldMk cId="635895225" sldId="292"/>
            <ac:picMk id="9" creationId="{77F9361A-8572-420E-9DA2-2D381C03E998}"/>
          </ac:picMkLst>
        </pc:picChg>
      </pc:sldChg>
      <pc:sldChg chg="modSp add mod">
        <pc:chgData name="Dubach Lydia" userId="9aa97db1-30de-47ca-a8a2-f683ed1ba0cd" providerId="ADAL" clId="{4E9BD5D4-F0B3-4032-9315-BA64F340040A}" dt="2021-12-20T16:08:38.933" v="70" actId="20577"/>
        <pc:sldMkLst>
          <pc:docMk/>
          <pc:sldMk cId="2464825028" sldId="317"/>
        </pc:sldMkLst>
        <pc:spChg chg="mod">
          <ac:chgData name="Dubach Lydia" userId="9aa97db1-30de-47ca-a8a2-f683ed1ba0cd" providerId="ADAL" clId="{4E9BD5D4-F0B3-4032-9315-BA64F340040A}" dt="2021-12-20T16:08:21.268" v="50" actId="20577"/>
          <ac:spMkLst>
            <pc:docMk/>
            <pc:sldMk cId="2464825028" sldId="317"/>
            <ac:spMk id="3" creationId="{CBEF99EA-DDD4-495F-90A9-DF4E4BAF18BA}"/>
          </ac:spMkLst>
        </pc:spChg>
        <pc:spChg chg="mod">
          <ac:chgData name="Dubach Lydia" userId="9aa97db1-30de-47ca-a8a2-f683ed1ba0cd" providerId="ADAL" clId="{4E9BD5D4-F0B3-4032-9315-BA64F340040A}" dt="2021-12-20T16:08:38.933" v="70" actId="20577"/>
          <ac:spMkLst>
            <pc:docMk/>
            <pc:sldMk cId="2464825028" sldId="317"/>
            <ac:spMk id="10" creationId="{AC0E6F26-BADB-4A6E-A06F-BB58EAE91EFA}"/>
          </ac:spMkLst>
        </pc:spChg>
      </pc:sldChg>
      <pc:sldChg chg="addSp delSp modSp new mod modClrScheme chgLayout">
        <pc:chgData name="Dubach Lydia" userId="9aa97db1-30de-47ca-a8a2-f683ed1ba0cd" providerId="ADAL" clId="{4E9BD5D4-F0B3-4032-9315-BA64F340040A}" dt="2021-12-20T16:14:21.684" v="202" actId="20577"/>
        <pc:sldMkLst>
          <pc:docMk/>
          <pc:sldMk cId="1804426382" sldId="318"/>
        </pc:sldMkLst>
        <pc:spChg chg="mod ord">
          <ac:chgData name="Dubach Lydia" userId="9aa97db1-30de-47ca-a8a2-f683ed1ba0cd" providerId="ADAL" clId="{4E9BD5D4-F0B3-4032-9315-BA64F340040A}" dt="2021-12-20T16:12:59.965" v="186" actId="700"/>
          <ac:spMkLst>
            <pc:docMk/>
            <pc:sldMk cId="1804426382" sldId="318"/>
            <ac:spMk id="2" creationId="{4CD1022D-76DD-4E6A-AE96-B27F468705F7}"/>
          </ac:spMkLst>
        </pc:spChg>
        <pc:spChg chg="del mod ord">
          <ac:chgData name="Dubach Lydia" userId="9aa97db1-30de-47ca-a8a2-f683ed1ba0cd" providerId="ADAL" clId="{4E9BD5D4-F0B3-4032-9315-BA64F340040A}" dt="2021-12-20T16:11:37.557" v="115" actId="700"/>
          <ac:spMkLst>
            <pc:docMk/>
            <pc:sldMk cId="1804426382" sldId="318"/>
            <ac:spMk id="3" creationId="{930A6C18-D878-41F2-AF89-00B8031296AE}"/>
          </ac:spMkLst>
        </pc:spChg>
        <pc:spChg chg="del mod ord">
          <ac:chgData name="Dubach Lydia" userId="9aa97db1-30de-47ca-a8a2-f683ed1ba0cd" providerId="ADAL" clId="{4E9BD5D4-F0B3-4032-9315-BA64F340040A}" dt="2021-12-20T16:11:37.557" v="115" actId="700"/>
          <ac:spMkLst>
            <pc:docMk/>
            <pc:sldMk cId="1804426382" sldId="318"/>
            <ac:spMk id="4" creationId="{2535C522-0F8C-4428-9025-7F1235CFD9D1}"/>
          </ac:spMkLst>
        </pc:spChg>
        <pc:spChg chg="del mod ord">
          <ac:chgData name="Dubach Lydia" userId="9aa97db1-30de-47ca-a8a2-f683ed1ba0cd" providerId="ADAL" clId="{4E9BD5D4-F0B3-4032-9315-BA64F340040A}" dt="2021-12-20T16:11:37.557" v="115" actId="700"/>
          <ac:spMkLst>
            <pc:docMk/>
            <pc:sldMk cId="1804426382" sldId="318"/>
            <ac:spMk id="5" creationId="{53FE9E87-8D18-48D3-AE7B-35025226D73D}"/>
          </ac:spMkLst>
        </pc:spChg>
        <pc:spChg chg="del mod ord">
          <ac:chgData name="Dubach Lydia" userId="9aa97db1-30de-47ca-a8a2-f683ed1ba0cd" providerId="ADAL" clId="{4E9BD5D4-F0B3-4032-9315-BA64F340040A}" dt="2021-12-20T16:11:37.557" v="115" actId="700"/>
          <ac:spMkLst>
            <pc:docMk/>
            <pc:sldMk cId="1804426382" sldId="318"/>
            <ac:spMk id="6" creationId="{592ADE1C-C35E-4E46-9D6B-C11417F18278}"/>
          </ac:spMkLst>
        </pc:spChg>
        <pc:spChg chg="add mod ord">
          <ac:chgData name="Dubach Lydia" userId="9aa97db1-30de-47ca-a8a2-f683ed1ba0cd" providerId="ADAL" clId="{4E9BD5D4-F0B3-4032-9315-BA64F340040A}" dt="2021-12-20T16:12:59.965" v="186" actId="700"/>
          <ac:spMkLst>
            <pc:docMk/>
            <pc:sldMk cId="1804426382" sldId="318"/>
            <ac:spMk id="7" creationId="{D0D62CF1-2BF4-4D5E-B1C3-D9C66C9CF927}"/>
          </ac:spMkLst>
        </pc:spChg>
        <pc:spChg chg="add mod ord">
          <ac:chgData name="Dubach Lydia" userId="9aa97db1-30de-47ca-a8a2-f683ed1ba0cd" providerId="ADAL" clId="{4E9BD5D4-F0B3-4032-9315-BA64F340040A}" dt="2021-12-20T16:14:21.684" v="202" actId="20577"/>
          <ac:spMkLst>
            <pc:docMk/>
            <pc:sldMk cId="1804426382" sldId="318"/>
            <ac:spMk id="8" creationId="{39588FFF-8009-435F-A09C-651866F3D68D}"/>
          </ac:spMkLst>
        </pc:spChg>
        <pc:spChg chg="add del mod ord">
          <ac:chgData name="Dubach Lydia" userId="9aa97db1-30de-47ca-a8a2-f683ed1ba0cd" providerId="ADAL" clId="{4E9BD5D4-F0B3-4032-9315-BA64F340040A}" dt="2021-12-20T16:12:23.356" v="183" actId="700"/>
          <ac:spMkLst>
            <pc:docMk/>
            <pc:sldMk cId="1804426382" sldId="318"/>
            <ac:spMk id="9" creationId="{C988B6A1-7F7E-49D0-B992-87CB8E2A4A1E}"/>
          </ac:spMkLst>
        </pc:spChg>
        <pc:spChg chg="add del mod ord">
          <ac:chgData name="Dubach Lydia" userId="9aa97db1-30de-47ca-a8a2-f683ed1ba0cd" providerId="ADAL" clId="{4E9BD5D4-F0B3-4032-9315-BA64F340040A}" dt="2021-12-20T16:12:23.356" v="183" actId="700"/>
          <ac:spMkLst>
            <pc:docMk/>
            <pc:sldMk cId="1804426382" sldId="318"/>
            <ac:spMk id="10" creationId="{C725BBF1-77F3-4439-A70C-26E3EE5CB9AF}"/>
          </ac:spMkLst>
        </pc:spChg>
        <pc:spChg chg="add del mod ord">
          <ac:chgData name="Dubach Lydia" userId="9aa97db1-30de-47ca-a8a2-f683ed1ba0cd" providerId="ADAL" clId="{4E9BD5D4-F0B3-4032-9315-BA64F340040A}" dt="2021-12-20T16:12:59.965" v="186" actId="700"/>
          <ac:spMkLst>
            <pc:docMk/>
            <pc:sldMk cId="1804426382" sldId="318"/>
            <ac:spMk id="11" creationId="{8F185711-FF54-4C22-AEA7-F5FFC027FFCB}"/>
          </ac:spMkLst>
        </pc:spChg>
        <pc:spChg chg="add del mod ord">
          <ac:chgData name="Dubach Lydia" userId="9aa97db1-30de-47ca-a8a2-f683ed1ba0cd" providerId="ADAL" clId="{4E9BD5D4-F0B3-4032-9315-BA64F340040A}" dt="2021-12-20T16:13:04.260" v="187"/>
          <ac:spMkLst>
            <pc:docMk/>
            <pc:sldMk cId="1804426382" sldId="318"/>
            <ac:spMk id="12" creationId="{E3A75230-8124-46DC-8EB7-60B3EBA85EB9}"/>
          </ac:spMkLst>
        </pc:spChg>
        <pc:picChg chg="add mod">
          <ac:chgData name="Dubach Lydia" userId="9aa97db1-30de-47ca-a8a2-f683ed1ba0cd" providerId="ADAL" clId="{4E9BD5D4-F0B3-4032-9315-BA64F340040A}" dt="2021-12-20T16:13:04.260" v="187"/>
          <ac:picMkLst>
            <pc:docMk/>
            <pc:sldMk cId="1804426382" sldId="318"/>
            <ac:picMk id="13" creationId="{516344F3-8BE9-46EA-8E51-32E3340CE461}"/>
          </ac:picMkLst>
        </pc:picChg>
      </pc:sldChg>
      <pc:sldChg chg="modSp add mod">
        <pc:chgData name="Dubach Lydia" userId="9aa97db1-30de-47ca-a8a2-f683ed1ba0cd" providerId="ADAL" clId="{4E9BD5D4-F0B3-4032-9315-BA64F340040A}" dt="2021-12-20T16:21:11.572" v="360" actId="313"/>
        <pc:sldMkLst>
          <pc:docMk/>
          <pc:sldMk cId="342396177" sldId="319"/>
        </pc:sldMkLst>
        <pc:spChg chg="mod">
          <ac:chgData name="Dubach Lydia" userId="9aa97db1-30de-47ca-a8a2-f683ed1ba0cd" providerId="ADAL" clId="{4E9BD5D4-F0B3-4032-9315-BA64F340040A}" dt="2021-12-20T16:14:55.750" v="208" actId="20577"/>
          <ac:spMkLst>
            <pc:docMk/>
            <pc:sldMk cId="342396177" sldId="319"/>
            <ac:spMk id="7" creationId="{D0D62CF1-2BF4-4D5E-B1C3-D9C66C9CF927}"/>
          </ac:spMkLst>
        </pc:spChg>
        <pc:spChg chg="mod">
          <ac:chgData name="Dubach Lydia" userId="9aa97db1-30de-47ca-a8a2-f683ed1ba0cd" providerId="ADAL" clId="{4E9BD5D4-F0B3-4032-9315-BA64F340040A}" dt="2021-12-20T16:21:11.572" v="360" actId="313"/>
          <ac:spMkLst>
            <pc:docMk/>
            <pc:sldMk cId="342396177" sldId="319"/>
            <ac:spMk id="8" creationId="{39588FFF-8009-435F-A09C-651866F3D68D}"/>
          </ac:spMkLst>
        </pc:spChg>
        <pc:picChg chg="mod">
          <ac:chgData name="Dubach Lydia" userId="9aa97db1-30de-47ca-a8a2-f683ed1ba0cd" providerId="ADAL" clId="{4E9BD5D4-F0B3-4032-9315-BA64F340040A}" dt="2021-12-20T16:18:08.270" v="275" actId="14826"/>
          <ac:picMkLst>
            <pc:docMk/>
            <pc:sldMk cId="342396177" sldId="319"/>
            <ac:picMk id="13" creationId="{516344F3-8BE9-46EA-8E51-32E3340CE461}"/>
          </ac:picMkLst>
        </pc:picChg>
      </pc:sldChg>
      <pc:sldChg chg="add del">
        <pc:chgData name="Dubach Lydia" userId="9aa97db1-30de-47ca-a8a2-f683ed1ba0cd" providerId="ADAL" clId="{4E9BD5D4-F0B3-4032-9315-BA64F340040A}" dt="2021-12-20T16:12:35.694" v="185" actId="2890"/>
        <pc:sldMkLst>
          <pc:docMk/>
          <pc:sldMk cId="1852406386" sldId="319"/>
        </pc:sldMkLst>
      </pc:sldChg>
      <pc:sldChg chg="addSp delSp modSp new mod modClrScheme chgLayout">
        <pc:chgData name="Dubach Lydia" userId="9aa97db1-30de-47ca-a8a2-f683ed1ba0cd" providerId="ADAL" clId="{4E9BD5D4-F0B3-4032-9315-BA64F340040A}" dt="2021-12-20T16:20:55.388" v="358" actId="113"/>
        <pc:sldMkLst>
          <pc:docMk/>
          <pc:sldMk cId="3977683811" sldId="320"/>
        </pc:sldMkLst>
        <pc:spChg chg="del mod ord">
          <ac:chgData name="Dubach Lydia" userId="9aa97db1-30de-47ca-a8a2-f683ed1ba0cd" providerId="ADAL" clId="{4E9BD5D4-F0B3-4032-9315-BA64F340040A}" dt="2021-12-20T16:19:11.544" v="277" actId="700"/>
          <ac:spMkLst>
            <pc:docMk/>
            <pc:sldMk cId="3977683811" sldId="320"/>
            <ac:spMk id="2" creationId="{DF2A17DB-5649-44E0-9C08-B175A4712424}"/>
          </ac:spMkLst>
        </pc:spChg>
        <pc:spChg chg="del mod ord">
          <ac:chgData name="Dubach Lydia" userId="9aa97db1-30de-47ca-a8a2-f683ed1ba0cd" providerId="ADAL" clId="{4E9BD5D4-F0B3-4032-9315-BA64F340040A}" dt="2021-12-20T16:19:11.544" v="277" actId="700"/>
          <ac:spMkLst>
            <pc:docMk/>
            <pc:sldMk cId="3977683811" sldId="320"/>
            <ac:spMk id="3" creationId="{634CB558-4B41-47BD-B2AD-A04703AC7679}"/>
          </ac:spMkLst>
        </pc:spChg>
        <pc:spChg chg="del">
          <ac:chgData name="Dubach Lydia" userId="9aa97db1-30de-47ca-a8a2-f683ed1ba0cd" providerId="ADAL" clId="{4E9BD5D4-F0B3-4032-9315-BA64F340040A}" dt="2021-12-20T16:19:11.544" v="277" actId="700"/>
          <ac:spMkLst>
            <pc:docMk/>
            <pc:sldMk cId="3977683811" sldId="320"/>
            <ac:spMk id="4" creationId="{ADD71D18-D552-47C3-AA36-40EC91227F33}"/>
          </ac:spMkLst>
        </pc:spChg>
        <pc:spChg chg="add mod ord">
          <ac:chgData name="Dubach Lydia" userId="9aa97db1-30de-47ca-a8a2-f683ed1ba0cd" providerId="ADAL" clId="{4E9BD5D4-F0B3-4032-9315-BA64F340040A}" dt="2021-12-20T16:19:56.644" v="319" actId="700"/>
          <ac:spMkLst>
            <pc:docMk/>
            <pc:sldMk cId="3977683811" sldId="320"/>
            <ac:spMk id="5" creationId="{0CCA904C-8C7F-4ECE-8A51-72B273D8D1FB}"/>
          </ac:spMkLst>
        </pc:spChg>
        <pc:spChg chg="add del mod ord">
          <ac:chgData name="Dubach Lydia" userId="9aa97db1-30de-47ca-a8a2-f683ed1ba0cd" providerId="ADAL" clId="{4E9BD5D4-F0B3-4032-9315-BA64F340040A}" dt="2021-12-20T16:19:31.913" v="313" actId="700"/>
          <ac:spMkLst>
            <pc:docMk/>
            <pc:sldMk cId="3977683811" sldId="320"/>
            <ac:spMk id="6" creationId="{4A8E405B-04B0-4613-8448-2764556CCFB8}"/>
          </ac:spMkLst>
        </pc:spChg>
        <pc:spChg chg="add del mod ord">
          <ac:chgData name="Dubach Lydia" userId="9aa97db1-30de-47ca-a8a2-f683ed1ba0cd" providerId="ADAL" clId="{4E9BD5D4-F0B3-4032-9315-BA64F340040A}" dt="2021-12-20T16:19:31.913" v="313" actId="700"/>
          <ac:spMkLst>
            <pc:docMk/>
            <pc:sldMk cId="3977683811" sldId="320"/>
            <ac:spMk id="7" creationId="{3403834B-CA1D-4935-9AF7-748F956CCC4D}"/>
          </ac:spMkLst>
        </pc:spChg>
        <pc:spChg chg="add del mod ord">
          <ac:chgData name="Dubach Lydia" userId="9aa97db1-30de-47ca-a8a2-f683ed1ba0cd" providerId="ADAL" clId="{4E9BD5D4-F0B3-4032-9315-BA64F340040A}" dt="2021-12-20T16:19:31.913" v="313" actId="700"/>
          <ac:spMkLst>
            <pc:docMk/>
            <pc:sldMk cId="3977683811" sldId="320"/>
            <ac:spMk id="8" creationId="{29BAC477-B3BA-4F7E-8AE0-F3492B84F21E}"/>
          </ac:spMkLst>
        </pc:spChg>
        <pc:spChg chg="add del mod ord">
          <ac:chgData name="Dubach Lydia" userId="9aa97db1-30de-47ca-a8a2-f683ed1ba0cd" providerId="ADAL" clId="{4E9BD5D4-F0B3-4032-9315-BA64F340040A}" dt="2021-12-20T16:19:39.604" v="317"/>
          <ac:spMkLst>
            <pc:docMk/>
            <pc:sldMk cId="3977683811" sldId="320"/>
            <ac:spMk id="9" creationId="{52288CDA-94AA-4198-9C39-C3D913808DE3}"/>
          </ac:spMkLst>
        </pc:spChg>
        <pc:spChg chg="add del mod ord">
          <ac:chgData name="Dubach Lydia" userId="9aa97db1-30de-47ca-a8a2-f683ed1ba0cd" providerId="ADAL" clId="{4E9BD5D4-F0B3-4032-9315-BA64F340040A}" dt="2021-12-20T16:19:47.720" v="318" actId="700"/>
          <ac:spMkLst>
            <pc:docMk/>
            <pc:sldMk cId="3977683811" sldId="320"/>
            <ac:spMk id="10" creationId="{2568BBAB-248C-4F76-AFC7-133C5E1FD7D9}"/>
          </ac:spMkLst>
        </pc:spChg>
        <pc:spChg chg="add del mod ord">
          <ac:chgData name="Dubach Lydia" userId="9aa97db1-30de-47ca-a8a2-f683ed1ba0cd" providerId="ADAL" clId="{4E9BD5D4-F0B3-4032-9315-BA64F340040A}" dt="2021-12-20T16:19:56.644" v="319" actId="700"/>
          <ac:spMkLst>
            <pc:docMk/>
            <pc:sldMk cId="3977683811" sldId="320"/>
            <ac:spMk id="13" creationId="{1B8C013F-4908-4B4C-8984-2A4566A95313}"/>
          </ac:spMkLst>
        </pc:spChg>
        <pc:spChg chg="add mod ord">
          <ac:chgData name="Dubach Lydia" userId="9aa97db1-30de-47ca-a8a2-f683ed1ba0cd" providerId="ADAL" clId="{4E9BD5D4-F0B3-4032-9315-BA64F340040A}" dt="2021-12-20T16:19:56.644" v="319" actId="700"/>
          <ac:spMkLst>
            <pc:docMk/>
            <pc:sldMk cId="3977683811" sldId="320"/>
            <ac:spMk id="14" creationId="{47996C38-244E-4E77-B421-31E66E5BE39B}"/>
          </ac:spMkLst>
        </pc:spChg>
        <pc:spChg chg="add mod">
          <ac:chgData name="Dubach Lydia" userId="9aa97db1-30de-47ca-a8a2-f683ed1ba0cd" providerId="ADAL" clId="{4E9BD5D4-F0B3-4032-9315-BA64F340040A}" dt="2021-12-20T16:20:55.388" v="358" actId="113"/>
          <ac:spMkLst>
            <pc:docMk/>
            <pc:sldMk cId="3977683811" sldId="320"/>
            <ac:spMk id="15" creationId="{A4D65FDD-C635-44F5-9EDB-259FBE740770}"/>
          </ac:spMkLst>
        </pc:spChg>
        <pc:picChg chg="add mod">
          <ac:chgData name="Dubach Lydia" userId="9aa97db1-30de-47ca-a8a2-f683ed1ba0cd" providerId="ADAL" clId="{4E9BD5D4-F0B3-4032-9315-BA64F340040A}" dt="2021-12-20T16:19:37.879" v="316"/>
          <ac:picMkLst>
            <pc:docMk/>
            <pc:sldMk cId="3977683811" sldId="320"/>
            <ac:picMk id="11" creationId="{8F2CCA91-5BDF-4D4E-9F5C-F7FEAFCA06FB}"/>
          </ac:picMkLst>
        </pc:picChg>
        <pc:picChg chg="add mod ord">
          <ac:chgData name="Dubach Lydia" userId="9aa97db1-30de-47ca-a8a2-f683ed1ba0cd" providerId="ADAL" clId="{4E9BD5D4-F0B3-4032-9315-BA64F340040A}" dt="2021-12-20T16:19:56.644" v="319" actId="700"/>
          <ac:picMkLst>
            <pc:docMk/>
            <pc:sldMk cId="3977683811" sldId="320"/>
            <ac:picMk id="12" creationId="{8F2CCA91-5BDF-4D4E-9F5C-F7FEAFCA06FB}"/>
          </ac:picMkLst>
        </pc:picChg>
      </pc:sldChg>
      <pc:sldChg chg="addSp delSp modSp new del mod modClrScheme chgLayout">
        <pc:chgData name="Dubach Lydia" userId="9aa97db1-30de-47ca-a8a2-f683ed1ba0cd" providerId="ADAL" clId="{4E9BD5D4-F0B3-4032-9315-BA64F340040A}" dt="2021-12-20T16:24:06.085" v="455" actId="2696"/>
        <pc:sldMkLst>
          <pc:docMk/>
          <pc:sldMk cId="1689858583" sldId="321"/>
        </pc:sldMkLst>
        <pc:spChg chg="mod ord">
          <ac:chgData name="Dubach Lydia" userId="9aa97db1-30de-47ca-a8a2-f683ed1ba0cd" providerId="ADAL" clId="{4E9BD5D4-F0B3-4032-9315-BA64F340040A}" dt="2021-12-20T16:21:47.309" v="362" actId="700"/>
          <ac:spMkLst>
            <pc:docMk/>
            <pc:sldMk cId="1689858583" sldId="321"/>
            <ac:spMk id="2" creationId="{777B94F0-27EC-4A3D-8921-3F818EEB4C82}"/>
          </ac:spMkLst>
        </pc:spChg>
        <pc:spChg chg="del mod ord">
          <ac:chgData name="Dubach Lydia" userId="9aa97db1-30de-47ca-a8a2-f683ed1ba0cd" providerId="ADAL" clId="{4E9BD5D4-F0B3-4032-9315-BA64F340040A}" dt="2021-12-20T16:21:47.309" v="362" actId="700"/>
          <ac:spMkLst>
            <pc:docMk/>
            <pc:sldMk cId="1689858583" sldId="321"/>
            <ac:spMk id="3" creationId="{4D82F2D2-9286-4C99-BD2E-3C46C2405F70}"/>
          </ac:spMkLst>
        </pc:spChg>
        <pc:spChg chg="del mod ord">
          <ac:chgData name="Dubach Lydia" userId="9aa97db1-30de-47ca-a8a2-f683ed1ba0cd" providerId="ADAL" clId="{4E9BD5D4-F0B3-4032-9315-BA64F340040A}" dt="2021-12-20T16:21:47.309" v="362" actId="700"/>
          <ac:spMkLst>
            <pc:docMk/>
            <pc:sldMk cId="1689858583" sldId="321"/>
            <ac:spMk id="4" creationId="{9A91DDE1-E5DF-430C-BDD3-2AE99FCD6048}"/>
          </ac:spMkLst>
        </pc:spChg>
        <pc:spChg chg="del">
          <ac:chgData name="Dubach Lydia" userId="9aa97db1-30de-47ca-a8a2-f683ed1ba0cd" providerId="ADAL" clId="{4E9BD5D4-F0B3-4032-9315-BA64F340040A}" dt="2021-12-20T16:21:47.309" v="362" actId="700"/>
          <ac:spMkLst>
            <pc:docMk/>
            <pc:sldMk cId="1689858583" sldId="321"/>
            <ac:spMk id="5" creationId="{95E57E09-3629-4613-8D5E-BE62E85A5755}"/>
          </ac:spMkLst>
        </pc:spChg>
        <pc:spChg chg="add mod ord">
          <ac:chgData name="Dubach Lydia" userId="9aa97db1-30de-47ca-a8a2-f683ed1ba0cd" providerId="ADAL" clId="{4E9BD5D4-F0B3-4032-9315-BA64F340040A}" dt="2021-12-20T16:21:50.641" v="382" actId="20577"/>
          <ac:spMkLst>
            <pc:docMk/>
            <pc:sldMk cId="1689858583" sldId="321"/>
            <ac:spMk id="6" creationId="{4D9C4791-7712-45B3-9166-6F102EFA0F0B}"/>
          </ac:spMkLst>
        </pc:spChg>
        <pc:spChg chg="add mod ord">
          <ac:chgData name="Dubach Lydia" userId="9aa97db1-30de-47ca-a8a2-f683ed1ba0cd" providerId="ADAL" clId="{4E9BD5D4-F0B3-4032-9315-BA64F340040A}" dt="2021-12-20T16:21:47.309" v="362" actId="700"/>
          <ac:spMkLst>
            <pc:docMk/>
            <pc:sldMk cId="1689858583" sldId="321"/>
            <ac:spMk id="7" creationId="{9EB5576B-0454-4798-8093-15AFD6CFDAAD}"/>
          </ac:spMkLst>
        </pc:spChg>
        <pc:spChg chg="add del mod ord">
          <ac:chgData name="Dubach Lydia" userId="9aa97db1-30de-47ca-a8a2-f683ed1ba0cd" providerId="ADAL" clId="{4E9BD5D4-F0B3-4032-9315-BA64F340040A}" dt="2021-12-20T16:22:06.674" v="385" actId="931"/>
          <ac:spMkLst>
            <pc:docMk/>
            <pc:sldMk cId="1689858583" sldId="321"/>
            <ac:spMk id="8" creationId="{F51A20E3-2DC7-4B2D-B760-98BA67F8992E}"/>
          </ac:spMkLst>
        </pc:spChg>
        <pc:picChg chg="add mod">
          <ac:chgData name="Dubach Lydia" userId="9aa97db1-30de-47ca-a8a2-f683ed1ba0cd" providerId="ADAL" clId="{4E9BD5D4-F0B3-4032-9315-BA64F340040A}" dt="2021-12-20T16:21:54.829" v="384"/>
          <ac:picMkLst>
            <pc:docMk/>
            <pc:sldMk cId="1689858583" sldId="321"/>
            <ac:picMk id="9" creationId="{3CF65599-63C7-43A0-A372-0FACAA2866F1}"/>
          </ac:picMkLst>
        </pc:picChg>
        <pc:picChg chg="add mod">
          <ac:chgData name="Dubach Lydia" userId="9aa97db1-30de-47ca-a8a2-f683ed1ba0cd" providerId="ADAL" clId="{4E9BD5D4-F0B3-4032-9315-BA64F340040A}" dt="2021-12-20T16:22:14.220" v="387" actId="1076"/>
          <ac:picMkLst>
            <pc:docMk/>
            <pc:sldMk cId="1689858583" sldId="321"/>
            <ac:picMk id="11" creationId="{CE9E4029-4939-414F-9AF6-149CB22E19B5}"/>
          </ac:picMkLst>
        </pc:picChg>
      </pc:sldChg>
      <pc:sldChg chg="modSp add del mod">
        <pc:chgData name="Dubach Lydia" userId="9aa97db1-30de-47ca-a8a2-f683ed1ba0cd" providerId="ADAL" clId="{4E9BD5D4-F0B3-4032-9315-BA64F340040A}" dt="2021-12-20T16:26:35.731" v="578" actId="2696"/>
        <pc:sldMkLst>
          <pc:docMk/>
          <pc:sldMk cId="1691211968" sldId="322"/>
        </pc:sldMkLst>
        <pc:spChg chg="mod">
          <ac:chgData name="Dubach Lydia" userId="9aa97db1-30de-47ca-a8a2-f683ed1ba0cd" providerId="ADAL" clId="{4E9BD5D4-F0B3-4032-9315-BA64F340040A}" dt="2021-12-20T16:22:27.026" v="414" actId="20577"/>
          <ac:spMkLst>
            <pc:docMk/>
            <pc:sldMk cId="1691211968" sldId="322"/>
            <ac:spMk id="5" creationId="{0CCA904C-8C7F-4ECE-8A51-72B273D8D1FB}"/>
          </ac:spMkLst>
        </pc:spChg>
        <pc:spChg chg="mod">
          <ac:chgData name="Dubach Lydia" userId="9aa97db1-30de-47ca-a8a2-f683ed1ba0cd" providerId="ADAL" clId="{4E9BD5D4-F0B3-4032-9315-BA64F340040A}" dt="2021-12-20T16:23:58.346" v="454" actId="1076"/>
          <ac:spMkLst>
            <pc:docMk/>
            <pc:sldMk cId="1691211968" sldId="322"/>
            <ac:spMk id="15" creationId="{A4D65FDD-C635-44F5-9EDB-259FBE740770}"/>
          </ac:spMkLst>
        </pc:spChg>
        <pc:picChg chg="mod">
          <ac:chgData name="Dubach Lydia" userId="9aa97db1-30de-47ca-a8a2-f683ed1ba0cd" providerId="ADAL" clId="{4E9BD5D4-F0B3-4032-9315-BA64F340040A}" dt="2021-12-20T16:22:31.187" v="415" actId="14826"/>
          <ac:picMkLst>
            <pc:docMk/>
            <pc:sldMk cId="1691211968" sldId="322"/>
            <ac:picMk id="12" creationId="{8F2CCA91-5BDF-4D4E-9F5C-F7FEAFCA06FB}"/>
          </ac:picMkLst>
        </pc:picChg>
      </pc:sldChg>
      <pc:sldChg chg="modSp add mod">
        <pc:chgData name="Dubach Lydia" userId="9aa97db1-30de-47ca-a8a2-f683ed1ba0cd" providerId="ADAL" clId="{4E9BD5D4-F0B3-4032-9315-BA64F340040A}" dt="2021-12-20T16:26:09.969" v="533" actId="1035"/>
        <pc:sldMkLst>
          <pc:docMk/>
          <pc:sldMk cId="3631495579" sldId="323"/>
        </pc:sldMkLst>
        <pc:spChg chg="mod">
          <ac:chgData name="Dubach Lydia" userId="9aa97db1-30de-47ca-a8a2-f683ed1ba0cd" providerId="ADAL" clId="{4E9BD5D4-F0B3-4032-9315-BA64F340040A}" dt="2021-12-20T16:24:33.763" v="499" actId="20577"/>
          <ac:spMkLst>
            <pc:docMk/>
            <pc:sldMk cId="3631495579" sldId="323"/>
            <ac:spMk id="5" creationId="{0CCA904C-8C7F-4ECE-8A51-72B273D8D1FB}"/>
          </ac:spMkLst>
        </pc:spChg>
        <pc:spChg chg="mod">
          <ac:chgData name="Dubach Lydia" userId="9aa97db1-30de-47ca-a8a2-f683ed1ba0cd" providerId="ADAL" clId="{4E9BD5D4-F0B3-4032-9315-BA64F340040A}" dt="2021-12-20T16:26:05.860" v="513" actId="12"/>
          <ac:spMkLst>
            <pc:docMk/>
            <pc:sldMk cId="3631495579" sldId="323"/>
            <ac:spMk id="15" creationId="{A4D65FDD-C635-44F5-9EDB-259FBE740770}"/>
          </ac:spMkLst>
        </pc:spChg>
        <pc:picChg chg="mod">
          <ac:chgData name="Dubach Lydia" userId="9aa97db1-30de-47ca-a8a2-f683ed1ba0cd" providerId="ADAL" clId="{4E9BD5D4-F0B3-4032-9315-BA64F340040A}" dt="2021-12-20T16:26:09.969" v="533" actId="1035"/>
          <ac:picMkLst>
            <pc:docMk/>
            <pc:sldMk cId="3631495579" sldId="323"/>
            <ac:picMk id="12" creationId="{8F2CCA91-5BDF-4D4E-9F5C-F7FEAFCA06FB}"/>
          </ac:picMkLst>
        </pc:picChg>
      </pc:sldChg>
      <pc:sldChg chg="modSp add mod ord">
        <pc:chgData name="Dubach Lydia" userId="9aa97db1-30de-47ca-a8a2-f683ed1ba0cd" providerId="ADAL" clId="{4E9BD5D4-F0B3-4032-9315-BA64F340040A}" dt="2021-12-20T16:27:12.909" v="617" actId="1076"/>
        <pc:sldMkLst>
          <pc:docMk/>
          <pc:sldMk cId="3540207810" sldId="324"/>
        </pc:sldMkLst>
        <pc:spChg chg="mod">
          <ac:chgData name="Dubach Lydia" userId="9aa97db1-30de-47ca-a8a2-f683ed1ba0cd" providerId="ADAL" clId="{4E9BD5D4-F0B3-4032-9315-BA64F340040A}" dt="2021-12-20T16:26:27.733" v="575" actId="6549"/>
          <ac:spMkLst>
            <pc:docMk/>
            <pc:sldMk cId="3540207810" sldId="324"/>
            <ac:spMk id="5" creationId="{0CCA904C-8C7F-4ECE-8A51-72B273D8D1FB}"/>
          </ac:spMkLst>
        </pc:spChg>
        <pc:spChg chg="mod">
          <ac:chgData name="Dubach Lydia" userId="9aa97db1-30de-47ca-a8a2-f683ed1ba0cd" providerId="ADAL" clId="{4E9BD5D4-F0B3-4032-9315-BA64F340040A}" dt="2021-12-20T16:26:47.117" v="614" actId="20577"/>
          <ac:spMkLst>
            <pc:docMk/>
            <pc:sldMk cId="3540207810" sldId="324"/>
            <ac:spMk id="15" creationId="{A4D65FDD-C635-44F5-9EDB-259FBE740770}"/>
          </ac:spMkLst>
        </pc:spChg>
        <pc:picChg chg="mod">
          <ac:chgData name="Dubach Lydia" userId="9aa97db1-30de-47ca-a8a2-f683ed1ba0cd" providerId="ADAL" clId="{4E9BD5D4-F0B3-4032-9315-BA64F340040A}" dt="2021-12-20T16:27:12.909" v="617" actId="1076"/>
          <ac:picMkLst>
            <pc:docMk/>
            <pc:sldMk cId="3540207810" sldId="324"/>
            <ac:picMk id="12" creationId="{8F2CCA91-5BDF-4D4E-9F5C-F7FEAFCA06FB}"/>
          </ac:picMkLst>
        </pc:picChg>
      </pc:sldChg>
      <pc:sldChg chg="modSp add mod">
        <pc:chgData name="Dubach Lydia" userId="9aa97db1-30de-47ca-a8a2-f683ed1ba0cd" providerId="ADAL" clId="{4E9BD5D4-F0B3-4032-9315-BA64F340040A}" dt="2021-12-20T16:30:22.893" v="667" actId="255"/>
        <pc:sldMkLst>
          <pc:docMk/>
          <pc:sldMk cId="1604611427" sldId="325"/>
        </pc:sldMkLst>
        <pc:spChg chg="mod">
          <ac:chgData name="Dubach Lydia" userId="9aa97db1-30de-47ca-a8a2-f683ed1ba0cd" providerId="ADAL" clId="{4E9BD5D4-F0B3-4032-9315-BA64F340040A}" dt="2021-12-20T16:27:32.420" v="624" actId="20577"/>
          <ac:spMkLst>
            <pc:docMk/>
            <pc:sldMk cId="1604611427" sldId="325"/>
            <ac:spMk id="5" creationId="{0CCA904C-8C7F-4ECE-8A51-72B273D8D1FB}"/>
          </ac:spMkLst>
        </pc:spChg>
        <pc:spChg chg="mod">
          <ac:chgData name="Dubach Lydia" userId="9aa97db1-30de-47ca-a8a2-f683ed1ba0cd" providerId="ADAL" clId="{4E9BD5D4-F0B3-4032-9315-BA64F340040A}" dt="2021-12-20T16:30:22.893" v="667" actId="255"/>
          <ac:spMkLst>
            <pc:docMk/>
            <pc:sldMk cId="1604611427" sldId="325"/>
            <ac:spMk id="15" creationId="{A4D65FDD-C635-44F5-9EDB-259FBE740770}"/>
          </ac:spMkLst>
        </pc:spChg>
        <pc:picChg chg="mod">
          <ac:chgData name="Dubach Lydia" userId="9aa97db1-30de-47ca-a8a2-f683ed1ba0cd" providerId="ADAL" clId="{4E9BD5D4-F0B3-4032-9315-BA64F340040A}" dt="2021-12-20T16:27:59.438" v="631" actId="14100"/>
          <ac:picMkLst>
            <pc:docMk/>
            <pc:sldMk cId="1604611427" sldId="325"/>
            <ac:picMk id="12" creationId="{8F2CCA91-5BDF-4D4E-9F5C-F7FEAFCA06FB}"/>
          </ac:picMkLst>
        </pc:picChg>
      </pc:sldChg>
      <pc:sldChg chg="modSp add mod">
        <pc:chgData name="Dubach Lydia" userId="9aa97db1-30de-47ca-a8a2-f683ed1ba0cd" providerId="ADAL" clId="{4E9BD5D4-F0B3-4032-9315-BA64F340040A}" dt="2021-12-20T16:30:09.966" v="665" actId="255"/>
        <pc:sldMkLst>
          <pc:docMk/>
          <pc:sldMk cId="150159461" sldId="326"/>
        </pc:sldMkLst>
        <pc:spChg chg="mod">
          <ac:chgData name="Dubach Lydia" userId="9aa97db1-30de-47ca-a8a2-f683ed1ba0cd" providerId="ADAL" clId="{4E9BD5D4-F0B3-4032-9315-BA64F340040A}" dt="2021-12-20T16:29:44.802" v="658" actId="6549"/>
          <ac:spMkLst>
            <pc:docMk/>
            <pc:sldMk cId="150159461" sldId="326"/>
            <ac:spMk id="5" creationId="{0CCA904C-8C7F-4ECE-8A51-72B273D8D1FB}"/>
          </ac:spMkLst>
        </pc:spChg>
        <pc:spChg chg="mod">
          <ac:chgData name="Dubach Lydia" userId="9aa97db1-30de-47ca-a8a2-f683ed1ba0cd" providerId="ADAL" clId="{4E9BD5D4-F0B3-4032-9315-BA64F340040A}" dt="2021-12-20T16:30:09.966" v="665" actId="255"/>
          <ac:spMkLst>
            <pc:docMk/>
            <pc:sldMk cId="150159461" sldId="326"/>
            <ac:spMk id="15" creationId="{A4D65FDD-C635-44F5-9EDB-259FBE740770}"/>
          </ac:spMkLst>
        </pc:spChg>
        <pc:picChg chg="mod">
          <ac:chgData name="Dubach Lydia" userId="9aa97db1-30de-47ca-a8a2-f683ed1ba0cd" providerId="ADAL" clId="{4E9BD5D4-F0B3-4032-9315-BA64F340040A}" dt="2021-12-20T16:29:53.628" v="660" actId="14826"/>
          <ac:picMkLst>
            <pc:docMk/>
            <pc:sldMk cId="150159461" sldId="326"/>
            <ac:picMk id="12" creationId="{8F2CCA91-5BDF-4D4E-9F5C-F7FEAFCA06FB}"/>
          </ac:picMkLst>
        </pc:picChg>
      </pc:sldChg>
      <pc:sldChg chg="modSp add mod">
        <pc:chgData name="Dubach Lydia" userId="9aa97db1-30de-47ca-a8a2-f683ed1ba0cd" providerId="ADAL" clId="{4E9BD5D4-F0B3-4032-9315-BA64F340040A}" dt="2021-12-20T16:31:55.813" v="683" actId="2711"/>
        <pc:sldMkLst>
          <pc:docMk/>
          <pc:sldMk cId="1681826069" sldId="327"/>
        </pc:sldMkLst>
        <pc:spChg chg="mod">
          <ac:chgData name="Dubach Lydia" userId="9aa97db1-30de-47ca-a8a2-f683ed1ba0cd" providerId="ADAL" clId="{4E9BD5D4-F0B3-4032-9315-BA64F340040A}" dt="2021-12-20T16:31:30.975" v="675" actId="2711"/>
          <ac:spMkLst>
            <pc:docMk/>
            <pc:sldMk cId="1681826069" sldId="327"/>
            <ac:spMk id="5" creationId="{0CCA904C-8C7F-4ECE-8A51-72B273D8D1FB}"/>
          </ac:spMkLst>
        </pc:spChg>
        <pc:spChg chg="mod">
          <ac:chgData name="Dubach Lydia" userId="9aa97db1-30de-47ca-a8a2-f683ed1ba0cd" providerId="ADAL" clId="{4E9BD5D4-F0B3-4032-9315-BA64F340040A}" dt="2021-12-20T16:31:55.813" v="683" actId="2711"/>
          <ac:spMkLst>
            <pc:docMk/>
            <pc:sldMk cId="1681826069" sldId="327"/>
            <ac:spMk id="15" creationId="{A4D65FDD-C635-44F5-9EDB-259FBE740770}"/>
          </ac:spMkLst>
        </pc:spChg>
        <pc:picChg chg="mod">
          <ac:chgData name="Dubach Lydia" userId="9aa97db1-30de-47ca-a8a2-f683ed1ba0cd" providerId="ADAL" clId="{4E9BD5D4-F0B3-4032-9315-BA64F340040A}" dt="2021-12-20T16:31:10.246" v="673" actId="1076"/>
          <ac:picMkLst>
            <pc:docMk/>
            <pc:sldMk cId="1681826069" sldId="327"/>
            <ac:picMk id="12" creationId="{8F2CCA91-5BDF-4D4E-9F5C-F7FEAFCA06FB}"/>
          </ac:picMkLst>
        </pc:picChg>
      </pc:sldChg>
      <pc:sldChg chg="modSp add mod">
        <pc:chgData name="Dubach Lydia" userId="9aa97db1-30de-47ca-a8a2-f683ed1ba0cd" providerId="ADAL" clId="{4E9BD5D4-F0B3-4032-9315-BA64F340040A}" dt="2021-12-20T16:33:00.432" v="773" actId="20577"/>
        <pc:sldMkLst>
          <pc:docMk/>
          <pc:sldMk cId="4079913471" sldId="328"/>
        </pc:sldMkLst>
        <pc:spChg chg="mod">
          <ac:chgData name="Dubach Lydia" userId="9aa97db1-30de-47ca-a8a2-f683ed1ba0cd" providerId="ADAL" clId="{4E9BD5D4-F0B3-4032-9315-BA64F340040A}" dt="2021-12-20T16:32:17.635" v="711" actId="20577"/>
          <ac:spMkLst>
            <pc:docMk/>
            <pc:sldMk cId="4079913471" sldId="328"/>
            <ac:spMk id="5" creationId="{0CCA904C-8C7F-4ECE-8A51-72B273D8D1FB}"/>
          </ac:spMkLst>
        </pc:spChg>
        <pc:spChg chg="mod">
          <ac:chgData name="Dubach Lydia" userId="9aa97db1-30de-47ca-a8a2-f683ed1ba0cd" providerId="ADAL" clId="{4E9BD5D4-F0B3-4032-9315-BA64F340040A}" dt="2021-12-20T16:33:00.432" v="773" actId="20577"/>
          <ac:spMkLst>
            <pc:docMk/>
            <pc:sldMk cId="4079913471" sldId="328"/>
            <ac:spMk id="15" creationId="{A4D65FDD-C635-44F5-9EDB-259FBE740770}"/>
          </ac:spMkLst>
        </pc:spChg>
        <pc:picChg chg="mod">
          <ac:chgData name="Dubach Lydia" userId="9aa97db1-30de-47ca-a8a2-f683ed1ba0cd" providerId="ADAL" clId="{4E9BD5D4-F0B3-4032-9315-BA64F340040A}" dt="2021-12-20T16:32:27.119" v="714" actId="14100"/>
          <ac:picMkLst>
            <pc:docMk/>
            <pc:sldMk cId="4079913471" sldId="328"/>
            <ac:picMk id="12" creationId="{8F2CCA91-5BDF-4D4E-9F5C-F7FEAFCA06FB}"/>
          </ac:picMkLst>
        </pc:picChg>
      </pc:sldChg>
      <pc:sldChg chg="add">
        <pc:chgData name="Dubach Lydia" userId="9aa97db1-30de-47ca-a8a2-f683ed1ba0cd" providerId="ADAL" clId="{4E9BD5D4-F0B3-4032-9315-BA64F340040A}" dt="2021-12-20T16:33:04.714" v="774" actId="2890"/>
        <pc:sldMkLst>
          <pc:docMk/>
          <pc:sldMk cId="2104851642" sldId="329"/>
        </pc:sldMkLst>
      </pc:sldChg>
      <pc:sldChg chg="addSp delSp modSp add mod">
        <pc:chgData name="Dubach Lydia" userId="9aa97db1-30de-47ca-a8a2-f683ed1ba0cd" providerId="ADAL" clId="{4E9BD5D4-F0B3-4032-9315-BA64F340040A}" dt="2021-12-20T16:35:34.773" v="827" actId="12"/>
        <pc:sldMkLst>
          <pc:docMk/>
          <pc:sldMk cId="894385185" sldId="330"/>
        </pc:sldMkLst>
        <pc:spChg chg="add del mod">
          <ac:chgData name="Dubach Lydia" userId="9aa97db1-30de-47ca-a8a2-f683ed1ba0cd" providerId="ADAL" clId="{4E9BD5D4-F0B3-4032-9315-BA64F340040A}" dt="2021-12-20T16:34:52.114" v="813" actId="478"/>
          <ac:spMkLst>
            <pc:docMk/>
            <pc:sldMk cId="894385185" sldId="330"/>
            <ac:spMk id="2" creationId="{726AFD2E-D2D1-481F-B9BA-76E28C56C1E7}"/>
          </ac:spMkLst>
        </pc:spChg>
        <pc:spChg chg="mod">
          <ac:chgData name="Dubach Lydia" userId="9aa97db1-30de-47ca-a8a2-f683ed1ba0cd" providerId="ADAL" clId="{4E9BD5D4-F0B3-4032-9315-BA64F340040A}" dt="2021-12-20T16:33:29.376" v="794" actId="20577"/>
          <ac:spMkLst>
            <pc:docMk/>
            <pc:sldMk cId="894385185" sldId="330"/>
            <ac:spMk id="5" creationId="{0CCA904C-8C7F-4ECE-8A51-72B273D8D1FB}"/>
          </ac:spMkLst>
        </pc:spChg>
        <pc:spChg chg="mod">
          <ac:chgData name="Dubach Lydia" userId="9aa97db1-30de-47ca-a8a2-f683ed1ba0cd" providerId="ADAL" clId="{4E9BD5D4-F0B3-4032-9315-BA64F340040A}" dt="2021-12-20T16:35:34.773" v="827" actId="12"/>
          <ac:spMkLst>
            <pc:docMk/>
            <pc:sldMk cId="894385185" sldId="330"/>
            <ac:spMk id="15" creationId="{A4D65FDD-C635-44F5-9EDB-259FBE740770}"/>
          </ac:spMkLst>
        </pc:spChg>
        <pc:picChg chg="add mod">
          <ac:chgData name="Dubach Lydia" userId="9aa97db1-30de-47ca-a8a2-f683ed1ba0cd" providerId="ADAL" clId="{4E9BD5D4-F0B3-4032-9315-BA64F340040A}" dt="2021-12-20T16:34:58.800" v="814" actId="1076"/>
          <ac:picMkLst>
            <pc:docMk/>
            <pc:sldMk cId="894385185" sldId="330"/>
            <ac:picMk id="7" creationId="{A60CC8E0-1E19-4B85-8ED4-AC713B7A5772}"/>
          </ac:picMkLst>
        </pc:picChg>
        <pc:picChg chg="add mod">
          <ac:chgData name="Dubach Lydia" userId="9aa97db1-30de-47ca-a8a2-f683ed1ba0cd" providerId="ADAL" clId="{4E9BD5D4-F0B3-4032-9315-BA64F340040A}" dt="2021-12-20T16:35:01.104" v="815" actId="1076"/>
          <ac:picMkLst>
            <pc:docMk/>
            <pc:sldMk cId="894385185" sldId="330"/>
            <ac:picMk id="8" creationId="{EE5D34D1-265F-46AD-81A2-3B0D98C41B66}"/>
          </ac:picMkLst>
        </pc:picChg>
        <pc:picChg chg="del">
          <ac:chgData name="Dubach Lydia" userId="9aa97db1-30de-47ca-a8a2-f683ed1ba0cd" providerId="ADAL" clId="{4E9BD5D4-F0B3-4032-9315-BA64F340040A}" dt="2021-12-20T16:33:30.845" v="795" actId="478"/>
          <ac:picMkLst>
            <pc:docMk/>
            <pc:sldMk cId="894385185" sldId="330"/>
            <ac:picMk id="12" creationId="{8F2CCA91-5BDF-4D4E-9F5C-F7FEAFCA06FB}"/>
          </ac:picMkLst>
        </pc:picChg>
      </pc:sldChg>
      <pc:sldMasterChg chg="delSldLayout">
        <pc:chgData name="Dubach Lydia" userId="9aa97db1-30de-47ca-a8a2-f683ed1ba0cd" providerId="ADAL" clId="{4E9BD5D4-F0B3-4032-9315-BA64F340040A}" dt="2021-12-20T16:07:13.291" v="1" actId="2696"/>
        <pc:sldMasterMkLst>
          <pc:docMk/>
          <pc:sldMasterMk cId="3902457945" sldId="2147483697"/>
        </pc:sldMasterMkLst>
        <pc:sldLayoutChg chg="del">
          <pc:chgData name="Dubach Lydia" userId="9aa97db1-30de-47ca-a8a2-f683ed1ba0cd" providerId="ADAL" clId="{4E9BD5D4-F0B3-4032-9315-BA64F340040A}" dt="2021-12-20T16:07:13.291" v="1" actId="2696"/>
          <pc:sldLayoutMkLst>
            <pc:docMk/>
            <pc:sldMasterMk cId="3902457945" sldId="2147483697"/>
            <pc:sldLayoutMk cId="2627245914" sldId="2147483667"/>
          </pc:sldLayoutMkLst>
        </pc:sldLayoutChg>
      </pc:sldMasterChg>
    </pc:docChg>
  </pc:docChgLst>
  <pc:docChgLst>
    <pc:chgData name="Dubach Lydia" userId="9aa97db1-30de-47ca-a8a2-f683ed1ba0cd" providerId="ADAL" clId="{4BCFCF66-51ED-48EE-B3D6-35DDB10A31D0}"/>
    <pc:docChg chg="modSld">
      <pc:chgData name="Dubach Lydia" userId="9aa97db1-30de-47ca-a8a2-f683ed1ba0cd" providerId="ADAL" clId="{4BCFCF66-51ED-48EE-B3D6-35DDB10A31D0}" dt="2022-02-07T07:44:39.912" v="0" actId="207"/>
      <pc:docMkLst>
        <pc:docMk/>
      </pc:docMkLst>
      <pc:sldChg chg="modSp mod">
        <pc:chgData name="Dubach Lydia" userId="9aa97db1-30de-47ca-a8a2-f683ed1ba0cd" providerId="ADAL" clId="{4BCFCF66-51ED-48EE-B3D6-35DDB10A31D0}" dt="2022-02-07T07:44:39.912" v="0" actId="207"/>
        <pc:sldMkLst>
          <pc:docMk/>
          <pc:sldMk cId="342396177" sldId="319"/>
        </pc:sldMkLst>
        <pc:spChg chg="mod">
          <ac:chgData name="Dubach Lydia" userId="9aa97db1-30de-47ca-a8a2-f683ed1ba0cd" providerId="ADAL" clId="{4BCFCF66-51ED-48EE-B3D6-35DDB10A31D0}" dt="2022-02-07T07:44:39.912" v="0" actId="207"/>
          <ac:spMkLst>
            <pc:docMk/>
            <pc:sldMk cId="342396177" sldId="319"/>
            <ac:spMk id="8" creationId="{39588FFF-8009-435F-A09C-651866F3D68D}"/>
          </ac:spMkLst>
        </pc:spChg>
      </pc:sldChg>
    </pc:docChg>
  </pc:docChgLst>
  <pc:docChgLst>
    <pc:chgData name="Müller Lea" userId="60cde0ad-3c4c-42f4-bf08-25c015136227" providerId="ADAL" clId="{87EAA820-5B41-4307-BDA2-4DF31776594B}"/>
    <pc:docChg chg="delSld modSld">
      <pc:chgData name="Müller Lea" userId="60cde0ad-3c4c-42f4-bf08-25c015136227" providerId="ADAL" clId="{87EAA820-5B41-4307-BDA2-4DF31776594B}" dt="2022-02-04T09:48:06.063" v="1"/>
      <pc:docMkLst>
        <pc:docMk/>
      </pc:docMkLst>
      <pc:sldChg chg="del">
        <pc:chgData name="Müller Lea" userId="60cde0ad-3c4c-42f4-bf08-25c015136227" providerId="ADAL" clId="{87EAA820-5B41-4307-BDA2-4DF31776594B}" dt="2022-02-04T09:47:59.806" v="0" actId="47"/>
        <pc:sldMkLst>
          <pc:docMk/>
          <pc:sldMk cId="2104851642" sldId="329"/>
        </pc:sldMkLst>
      </pc:sldChg>
      <pc:sldChg chg="modSp mod">
        <pc:chgData name="Müller Lea" userId="60cde0ad-3c4c-42f4-bf08-25c015136227" providerId="ADAL" clId="{87EAA820-5B41-4307-BDA2-4DF31776594B}" dt="2022-02-04T09:48:06.063" v="1"/>
        <pc:sldMkLst>
          <pc:docMk/>
          <pc:sldMk cId="259813343" sldId="337"/>
        </pc:sldMkLst>
        <pc:spChg chg="mod">
          <ac:chgData name="Müller Lea" userId="60cde0ad-3c4c-42f4-bf08-25c015136227" providerId="ADAL" clId="{87EAA820-5B41-4307-BDA2-4DF31776594B}" dt="2022-02-04T09:48:06.063" v="1"/>
          <ac:spMkLst>
            <pc:docMk/>
            <pc:sldMk cId="259813343" sldId="337"/>
            <ac:spMk id="10" creationId="{36F572CE-4847-4425-BBEB-11DE4CE0F541}"/>
          </ac:spMkLst>
        </pc:spChg>
      </pc:sldChg>
    </pc:docChg>
  </pc:docChgLst>
  <pc:docChgLst>
    <pc:chgData name="Müller Lea" userId="60cde0ad-3c4c-42f4-bf08-25c015136227" providerId="ADAL" clId="{367DBD7C-3232-4D06-99A9-09EC77389C5C}"/>
    <pc:docChg chg="undo redo custSel modSld">
      <pc:chgData name="Müller Lea" userId="60cde0ad-3c4c-42f4-bf08-25c015136227" providerId="ADAL" clId="{367DBD7C-3232-4D06-99A9-09EC77389C5C}" dt="2022-02-04T09:59:08.631" v="30"/>
      <pc:docMkLst>
        <pc:docMk/>
      </pc:docMkLst>
      <pc:sldChg chg="modSp mod">
        <pc:chgData name="Müller Lea" userId="60cde0ad-3c4c-42f4-bf08-25c015136227" providerId="ADAL" clId="{367DBD7C-3232-4D06-99A9-09EC77389C5C}" dt="2022-02-04T09:52:38.810" v="1" actId="20577"/>
        <pc:sldMkLst>
          <pc:docMk/>
          <pc:sldMk cId="4047327921" sldId="333"/>
        </pc:sldMkLst>
        <pc:spChg chg="mod">
          <ac:chgData name="Müller Lea" userId="60cde0ad-3c4c-42f4-bf08-25c015136227" providerId="ADAL" clId="{367DBD7C-3232-4D06-99A9-09EC77389C5C}" dt="2022-02-04T09:52:38.810" v="1" actId="20577"/>
          <ac:spMkLst>
            <pc:docMk/>
            <pc:sldMk cId="4047327921" sldId="333"/>
            <ac:spMk id="15" creationId="{A4D65FDD-C635-44F5-9EDB-259FBE740770}"/>
          </ac:spMkLst>
        </pc:spChg>
      </pc:sldChg>
      <pc:sldChg chg="modSp mod">
        <pc:chgData name="Müller Lea" userId="60cde0ad-3c4c-42f4-bf08-25c015136227" providerId="ADAL" clId="{367DBD7C-3232-4D06-99A9-09EC77389C5C}" dt="2022-02-04T09:59:08.631" v="30"/>
        <pc:sldMkLst>
          <pc:docMk/>
          <pc:sldMk cId="2002559890" sldId="334"/>
        </pc:sldMkLst>
        <pc:spChg chg="mod">
          <ac:chgData name="Müller Lea" userId="60cde0ad-3c4c-42f4-bf08-25c015136227" providerId="ADAL" clId="{367DBD7C-3232-4D06-99A9-09EC77389C5C}" dt="2022-02-04T09:54:43.880" v="4"/>
          <ac:spMkLst>
            <pc:docMk/>
            <pc:sldMk cId="2002559890" sldId="334"/>
            <ac:spMk id="5" creationId="{0CCA904C-8C7F-4ECE-8A51-72B273D8D1FB}"/>
          </ac:spMkLst>
        </pc:spChg>
        <pc:spChg chg="mod">
          <ac:chgData name="Müller Lea" userId="60cde0ad-3c4c-42f4-bf08-25c015136227" providerId="ADAL" clId="{367DBD7C-3232-4D06-99A9-09EC77389C5C}" dt="2022-02-04T09:59:08.631" v="30"/>
          <ac:spMkLst>
            <pc:docMk/>
            <pc:sldMk cId="2002559890" sldId="334"/>
            <ac:spMk id="15" creationId="{A4D65FDD-C635-44F5-9EDB-259FBE740770}"/>
          </ac:spMkLst>
        </pc:spChg>
      </pc:sldChg>
    </pc:docChg>
  </pc:docChgLst>
  <pc:docChgLst>
    <pc:chgData name="Müller Lea" userId="60cde0ad-3c4c-42f4-bf08-25c015136227" providerId="ADAL" clId="{447DDF2B-97EA-48E3-BD73-6A9F295699A4}"/>
    <pc:docChg chg="undo redo custSel addSld delSld modSld">
      <pc:chgData name="Müller Lea" userId="60cde0ad-3c4c-42f4-bf08-25c015136227" providerId="ADAL" clId="{447DDF2B-97EA-48E3-BD73-6A9F295699A4}" dt="2022-02-04T09:06:24.561" v="131" actId="20577"/>
      <pc:docMkLst>
        <pc:docMk/>
      </pc:docMkLst>
      <pc:sldChg chg="delSp mod">
        <pc:chgData name="Müller Lea" userId="60cde0ad-3c4c-42f4-bf08-25c015136227" providerId="ADAL" clId="{447DDF2B-97EA-48E3-BD73-6A9F295699A4}" dt="2022-02-04T08:49:46.067" v="0" actId="478"/>
        <pc:sldMkLst>
          <pc:docMk/>
          <pc:sldMk cId="2459699663" sldId="331"/>
        </pc:sldMkLst>
        <pc:spChg chg="del">
          <ac:chgData name="Müller Lea" userId="60cde0ad-3c4c-42f4-bf08-25c015136227" providerId="ADAL" clId="{447DDF2B-97EA-48E3-BD73-6A9F295699A4}" dt="2022-02-04T08:49:46.067" v="0" actId="478"/>
          <ac:spMkLst>
            <pc:docMk/>
            <pc:sldMk cId="2459699663" sldId="331"/>
            <ac:spMk id="7" creationId="{89B14A15-D90A-48A3-B985-700CC4942007}"/>
          </ac:spMkLst>
        </pc:spChg>
      </pc:sldChg>
      <pc:sldChg chg="modAnim">
        <pc:chgData name="Müller Lea" userId="60cde0ad-3c4c-42f4-bf08-25c015136227" providerId="ADAL" clId="{447DDF2B-97EA-48E3-BD73-6A9F295699A4}" dt="2022-02-04T08:59:59.911" v="27"/>
        <pc:sldMkLst>
          <pc:docMk/>
          <pc:sldMk cId="2286909224" sldId="332"/>
        </pc:sldMkLst>
      </pc:sldChg>
      <pc:sldChg chg="modSp mod">
        <pc:chgData name="Müller Lea" userId="60cde0ad-3c4c-42f4-bf08-25c015136227" providerId="ADAL" clId="{447DDF2B-97EA-48E3-BD73-6A9F295699A4}" dt="2022-02-04T09:06:24.561" v="131" actId="20577"/>
        <pc:sldMkLst>
          <pc:docMk/>
          <pc:sldMk cId="2002559890" sldId="334"/>
        </pc:sldMkLst>
        <pc:spChg chg="mod">
          <ac:chgData name="Müller Lea" userId="60cde0ad-3c4c-42f4-bf08-25c015136227" providerId="ADAL" clId="{447DDF2B-97EA-48E3-BD73-6A9F295699A4}" dt="2022-02-04T09:06:24.561" v="131" actId="20577"/>
          <ac:spMkLst>
            <pc:docMk/>
            <pc:sldMk cId="2002559890" sldId="334"/>
            <ac:spMk id="15" creationId="{A4D65FDD-C635-44F5-9EDB-259FBE740770}"/>
          </ac:spMkLst>
        </pc:spChg>
      </pc:sldChg>
      <pc:sldChg chg="addSp delSp modSp new del mod">
        <pc:chgData name="Müller Lea" userId="60cde0ad-3c4c-42f4-bf08-25c015136227" providerId="ADAL" clId="{447DDF2B-97EA-48E3-BD73-6A9F295699A4}" dt="2022-02-04T09:00:24.856" v="30" actId="47"/>
        <pc:sldMkLst>
          <pc:docMk/>
          <pc:sldMk cId="1836767379" sldId="335"/>
        </pc:sldMkLst>
        <pc:spChg chg="del">
          <ac:chgData name="Müller Lea" userId="60cde0ad-3c4c-42f4-bf08-25c015136227" providerId="ADAL" clId="{447DDF2B-97EA-48E3-BD73-6A9F295699A4}" dt="2022-02-04T08:57:03.159" v="13" actId="22"/>
          <ac:spMkLst>
            <pc:docMk/>
            <pc:sldMk cId="1836767379" sldId="335"/>
            <ac:spMk id="3" creationId="{F00CB946-504E-48F5-AC32-A0A548607603}"/>
          </ac:spMkLst>
        </pc:spChg>
        <pc:spChg chg="add mod">
          <ac:chgData name="Müller Lea" userId="60cde0ad-3c4c-42f4-bf08-25c015136227" providerId="ADAL" clId="{447DDF2B-97EA-48E3-BD73-6A9F295699A4}" dt="2022-02-04T08:57:34.308" v="21" actId="21"/>
          <ac:spMkLst>
            <pc:docMk/>
            <pc:sldMk cId="1836767379" sldId="335"/>
            <ac:spMk id="9" creationId="{A99E567A-8147-4FF4-A19B-4FCF63EE2C03}"/>
          </ac:spMkLst>
        </pc:spChg>
        <pc:picChg chg="add del mod ord modCrop">
          <ac:chgData name="Müller Lea" userId="60cde0ad-3c4c-42f4-bf08-25c015136227" providerId="ADAL" clId="{447DDF2B-97EA-48E3-BD73-6A9F295699A4}" dt="2022-02-04T08:57:34.308" v="21" actId="21"/>
          <ac:picMkLst>
            <pc:docMk/>
            <pc:sldMk cId="1836767379" sldId="335"/>
            <ac:picMk id="7" creationId="{97B225C5-70FF-4F8E-93B1-8D1D90D1FF8D}"/>
          </ac:picMkLst>
        </pc:picChg>
      </pc:sldChg>
      <pc:sldChg chg="addSp delSp modSp add mod delAnim">
        <pc:chgData name="Müller Lea" userId="60cde0ad-3c4c-42f4-bf08-25c015136227" providerId="ADAL" clId="{447DDF2B-97EA-48E3-BD73-6A9F295699A4}" dt="2022-02-04T09:01:14.695" v="84" actId="20577"/>
        <pc:sldMkLst>
          <pc:docMk/>
          <pc:sldMk cId="3509675680" sldId="336"/>
        </pc:sldMkLst>
        <pc:spChg chg="add del mod">
          <ac:chgData name="Müller Lea" userId="60cde0ad-3c4c-42f4-bf08-25c015136227" providerId="ADAL" clId="{447DDF2B-97EA-48E3-BD73-6A9F295699A4}" dt="2022-02-04T08:57:39.496" v="24" actId="478"/>
          <ac:spMkLst>
            <pc:docMk/>
            <pc:sldMk cId="3509675680" sldId="336"/>
            <ac:spMk id="3" creationId="{CB7A4147-AE0A-41B2-9144-F08CF874CE7E}"/>
          </ac:spMkLst>
        </pc:spChg>
        <pc:spChg chg="mod">
          <ac:chgData name="Müller Lea" userId="60cde0ad-3c4c-42f4-bf08-25c015136227" providerId="ADAL" clId="{447DDF2B-97EA-48E3-BD73-6A9F295699A4}" dt="2022-02-04T09:01:14.695" v="84" actId="20577"/>
          <ac:spMkLst>
            <pc:docMk/>
            <pc:sldMk cId="3509675680" sldId="336"/>
            <ac:spMk id="4" creationId="{70D6165E-D391-4B67-A88F-AEF2A9075B78}"/>
          </ac:spMkLst>
        </pc:spChg>
        <pc:spChg chg="mod">
          <ac:chgData name="Müller Lea" userId="60cde0ad-3c4c-42f4-bf08-25c015136227" providerId="ADAL" clId="{447DDF2B-97EA-48E3-BD73-6A9F295699A4}" dt="2022-02-04T08:57:50.088" v="26" actId="3626"/>
          <ac:spMkLst>
            <pc:docMk/>
            <pc:sldMk cId="3509675680" sldId="336"/>
            <ac:spMk id="10" creationId="{36F572CE-4847-4425-BBEB-11DE4CE0F541}"/>
          </ac:spMkLst>
        </pc:spChg>
        <pc:picChg chg="del">
          <ac:chgData name="Müller Lea" userId="60cde0ad-3c4c-42f4-bf08-25c015136227" providerId="ADAL" clId="{447DDF2B-97EA-48E3-BD73-6A9F295699A4}" dt="2022-02-04T08:57:36.396" v="22" actId="478"/>
          <ac:picMkLst>
            <pc:docMk/>
            <pc:sldMk cId="3509675680" sldId="336"/>
            <ac:picMk id="7" creationId="{8007BEA3-C571-496D-A1D0-0A2C46F7A516}"/>
          </ac:picMkLst>
        </pc:picChg>
        <pc:picChg chg="add mod">
          <ac:chgData name="Müller Lea" userId="60cde0ad-3c4c-42f4-bf08-25c015136227" providerId="ADAL" clId="{447DDF2B-97EA-48E3-BD73-6A9F295699A4}" dt="2022-02-04T09:00:15.926" v="28" actId="1076"/>
          <ac:picMkLst>
            <pc:docMk/>
            <pc:sldMk cId="3509675680" sldId="336"/>
            <ac:picMk id="8" creationId="{07DB9EA0-8E33-4154-A0B6-86CBA439959B}"/>
          </ac:picMkLst>
        </pc:picChg>
      </pc:sldChg>
      <pc:sldChg chg="addSp delSp modSp add mod">
        <pc:chgData name="Müller Lea" userId="60cde0ad-3c4c-42f4-bf08-25c015136227" providerId="ADAL" clId="{447DDF2B-97EA-48E3-BD73-6A9F295699A4}" dt="2022-02-04T09:05:12.431" v="127" actId="1076"/>
        <pc:sldMkLst>
          <pc:docMk/>
          <pc:sldMk cId="259813343" sldId="337"/>
        </pc:sldMkLst>
        <pc:spChg chg="mod">
          <ac:chgData name="Müller Lea" userId="60cde0ad-3c4c-42f4-bf08-25c015136227" providerId="ADAL" clId="{447DDF2B-97EA-48E3-BD73-6A9F295699A4}" dt="2022-02-04T09:04:59.274" v="125" actId="20577"/>
          <ac:spMkLst>
            <pc:docMk/>
            <pc:sldMk cId="259813343" sldId="337"/>
            <ac:spMk id="4" creationId="{70D6165E-D391-4B67-A88F-AEF2A9075B78}"/>
          </ac:spMkLst>
        </pc:spChg>
        <pc:spChg chg="mod">
          <ac:chgData name="Müller Lea" userId="60cde0ad-3c4c-42f4-bf08-25c015136227" providerId="ADAL" clId="{447DDF2B-97EA-48E3-BD73-6A9F295699A4}" dt="2022-02-04T09:02:16.421" v="107" actId="3626"/>
          <ac:spMkLst>
            <pc:docMk/>
            <pc:sldMk cId="259813343" sldId="337"/>
            <ac:spMk id="10" creationId="{36F572CE-4847-4425-BBEB-11DE4CE0F541}"/>
          </ac:spMkLst>
        </pc:spChg>
        <pc:picChg chg="add mod modCrop">
          <ac:chgData name="Müller Lea" userId="60cde0ad-3c4c-42f4-bf08-25c015136227" providerId="ADAL" clId="{447DDF2B-97EA-48E3-BD73-6A9F295699A4}" dt="2022-02-04T09:05:12.431" v="127" actId="1076"/>
          <ac:picMkLst>
            <pc:docMk/>
            <pc:sldMk cId="259813343" sldId="337"/>
            <ac:picMk id="3" creationId="{BB9A48A3-D32A-4128-86B3-274B39406C83}"/>
          </ac:picMkLst>
        </pc:picChg>
        <pc:picChg chg="del">
          <ac:chgData name="Müller Lea" userId="60cde0ad-3c4c-42f4-bf08-25c015136227" providerId="ADAL" clId="{447DDF2B-97EA-48E3-BD73-6A9F295699A4}" dt="2022-02-04T09:02:33.435" v="108" actId="478"/>
          <ac:picMkLst>
            <pc:docMk/>
            <pc:sldMk cId="259813343" sldId="337"/>
            <ac:picMk id="8" creationId="{07DB9EA0-8E33-4154-A0B6-86CBA439959B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40D323-89BE-4396-914F-13FC83562BAE}" type="datetimeFigureOut">
              <a:rPr lang="de-CH" smtClean="0"/>
              <a:t>07.02.2022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1D1545-34EE-457B-B5DE-97D69928C3A8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512609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liteMissionen Sommer Flueckig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848E705D-C489-4EC9-AFE2-AC50D885FC4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90F95A84-00E3-42CB-BD56-7A14D6785904}"/>
              </a:ext>
            </a:extLst>
          </p:cNvPr>
          <p:cNvSpPr txBox="1"/>
          <p:nvPr userDrawn="1"/>
        </p:nvSpPr>
        <p:spPr>
          <a:xfrm>
            <a:off x="-4057128" y="189000"/>
            <a:ext cx="3853128" cy="777650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 dirty="0"/>
              <a:t>Unterschiedliche Titelfolien stehen zur Verfügung: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/>
              <a:t>Register Start – Neue Folie – Folie wiederverwenden</a:t>
            </a:r>
          </a:p>
          <a:p>
            <a:pPr marL="342900" indent="-342900">
              <a:buFont typeface="+mj-lt"/>
              <a:buAutoNum type="arabicPeriod"/>
            </a:pPr>
            <a:endParaRPr lang="de-DE" dirty="0"/>
          </a:p>
          <a:p>
            <a:pPr marL="342900" indent="-342900">
              <a:buFont typeface="+mj-lt"/>
              <a:buAutoNum type="arabicPeriod"/>
            </a:pPr>
            <a:endParaRPr lang="de-DE" dirty="0"/>
          </a:p>
          <a:p>
            <a:pPr marL="342900" indent="-342900">
              <a:buFont typeface="+mj-lt"/>
              <a:buAutoNum type="arabicPeriod"/>
            </a:pPr>
            <a:endParaRPr lang="de-DE" dirty="0"/>
          </a:p>
          <a:p>
            <a:pPr marL="342900" indent="-342900">
              <a:buFont typeface="+mj-lt"/>
              <a:buAutoNum type="arabicPeriod"/>
            </a:pPr>
            <a:r>
              <a:rPr lang="de-CH" dirty="0"/>
              <a:t>Link durchsuchen: mit Direktlink unten oder über Intranet: Vorlagen &gt; 01_Swiss_Olympic_allgemein &gt; 03_PPT_Vorlagen &gt; 02_Titelbilder/Titelfolien.pptx </a:t>
            </a:r>
            <a:br>
              <a:rPr lang="de-CH" dirty="0"/>
            </a:br>
            <a:r>
              <a:rPr lang="de-CH" dirty="0"/>
              <a:t>dann gewünschte Titelfolie wählen (der Link zu den Folien erscheint bei dem nächsten Öffnen einer </a:t>
            </a:r>
            <a:r>
              <a:rPr lang="de-CH" dirty="0" err="1"/>
              <a:t>Powerpoint</a:t>
            </a:r>
            <a:r>
              <a:rPr lang="de-CH" dirty="0"/>
              <a:t> automatisch auf der linken Seite).</a:t>
            </a:r>
          </a:p>
          <a:p>
            <a:pPr marL="0" indent="0">
              <a:buFont typeface="+mj-lt"/>
              <a:buNone/>
            </a:pPr>
            <a:endParaRPr lang="de-CH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33D49177-663B-4FBA-9C89-6B8526C998C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3936494" y="1340768"/>
            <a:ext cx="3443404" cy="480923"/>
          </a:xfrm>
          <a:prstGeom prst="rect">
            <a:avLst/>
          </a:prstGeom>
        </p:spPr>
      </p:pic>
      <p:pic>
        <p:nvPicPr>
          <p:cNvPr id="11" name="Grafik 10" descr="Logo Swissolympic&#10;www.swissolympic.ch">
            <a:extLst>
              <a:ext uri="{FF2B5EF4-FFF2-40B4-BE49-F238E27FC236}">
                <a16:creationId xmlns:a16="http://schemas.microsoft.com/office/drawing/2014/main" id="{5305253C-1D28-45B0-919D-6113CFA1807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369696" y="347389"/>
            <a:ext cx="1440000" cy="654280"/>
          </a:xfrm>
          <a:prstGeom prst="rect">
            <a:avLst/>
          </a:prstGeom>
        </p:spPr>
      </p:pic>
      <p:sp>
        <p:nvSpPr>
          <p:cNvPr id="12" name="Titel 1">
            <a:extLst>
              <a:ext uri="{FF2B5EF4-FFF2-40B4-BE49-F238E27FC236}">
                <a16:creationId xmlns:a16="http://schemas.microsoft.com/office/drawing/2014/main" id="{C5D02582-F35F-467B-B796-2AA0DA138CFA}"/>
              </a:ext>
            </a:extLst>
          </p:cNvPr>
          <p:cNvSpPr txBox="1">
            <a:spLocks/>
          </p:cNvSpPr>
          <p:nvPr userDrawn="1"/>
        </p:nvSpPr>
        <p:spPr>
          <a:xfrm>
            <a:off x="388070" y="535031"/>
            <a:ext cx="9116500" cy="128539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4000" dirty="0"/>
              <a:t>Titel eingeben</a:t>
            </a:r>
            <a:br>
              <a:rPr lang="de-DE" sz="4000" dirty="0"/>
            </a:br>
            <a:br>
              <a:rPr lang="de-DE" sz="4000" dirty="0"/>
            </a:br>
            <a:endParaRPr lang="de-CH" sz="4000" dirty="0"/>
          </a:p>
        </p:txBody>
      </p:sp>
      <p:sp>
        <p:nvSpPr>
          <p:cNvPr id="13" name="Textplatzhalter 3">
            <a:extLst>
              <a:ext uri="{FF2B5EF4-FFF2-40B4-BE49-F238E27FC236}">
                <a16:creationId xmlns:a16="http://schemas.microsoft.com/office/drawing/2014/main" id="{AD6D255B-7662-4F74-8EB0-1544C669550B}"/>
              </a:ext>
            </a:extLst>
          </p:cNvPr>
          <p:cNvSpPr txBox="1">
            <a:spLocks/>
          </p:cNvSpPr>
          <p:nvPr userDrawn="1"/>
        </p:nvSpPr>
        <p:spPr>
          <a:xfrm>
            <a:off x="400050" y="2471738"/>
            <a:ext cx="3708000" cy="3794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640"/>
              </a:lnSpc>
              <a:spcBef>
                <a:spcPts val="1000"/>
              </a:spcBef>
              <a:buFont typeface="Symbol" panose="05050102010706020507" pitchFamily="18" charset="2"/>
              <a:buNone/>
              <a:defRPr sz="2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504000" indent="-252000" algn="l" defTabSz="914400" rtl="0" eaLnBrk="1" latinLnBrk="0" hangingPunct="1">
              <a:lnSpc>
                <a:spcPts val="264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756000" indent="-252000" algn="l" defTabSz="914400" rtl="0" eaLnBrk="1" latinLnBrk="0" hangingPunct="1">
              <a:lnSpc>
                <a:spcPts val="264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008000" indent="-252000" algn="l" defTabSz="914400" rtl="0" eaLnBrk="1" latinLnBrk="0" hangingPunct="1">
              <a:lnSpc>
                <a:spcPts val="264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260000" indent="-252000" algn="l" defTabSz="914400" rtl="0" eaLnBrk="1" latinLnBrk="0" hangingPunct="1">
              <a:lnSpc>
                <a:spcPts val="264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>
                <a:solidFill>
                  <a:schemeClr val="tx1"/>
                </a:solidFill>
              </a:rPr>
              <a:t>TT. MMMM JJJJ</a:t>
            </a:r>
            <a:endParaRPr lang="de-DE" dirty="0">
              <a:solidFill>
                <a:schemeClr val="tx1"/>
              </a:solidFill>
            </a:endParaRPr>
          </a:p>
        </p:txBody>
      </p: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AEA208E1-B100-4C07-9B3A-3F57CE1BE007}"/>
              </a:ext>
            </a:extLst>
          </p:cNvPr>
          <p:cNvCxnSpPr/>
          <p:nvPr userDrawn="1"/>
        </p:nvCxnSpPr>
        <p:spPr>
          <a:xfrm>
            <a:off x="386800" y="2336300"/>
            <a:ext cx="72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feld 15">
            <a:extLst>
              <a:ext uri="{FF2B5EF4-FFF2-40B4-BE49-F238E27FC236}">
                <a16:creationId xmlns:a16="http://schemas.microsoft.com/office/drawing/2014/main" id="{FA978166-0E5B-4922-83B7-0DEF1E420B44}"/>
              </a:ext>
            </a:extLst>
          </p:cNvPr>
          <p:cNvSpPr txBox="1"/>
          <p:nvPr userDrawn="1"/>
        </p:nvSpPr>
        <p:spPr>
          <a:xfrm rot="16200000">
            <a:off x="11597790" y="6255442"/>
            <a:ext cx="846638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500" dirty="0">
                <a:solidFill>
                  <a:schemeClr val="bg1"/>
                </a:solidFill>
              </a:rPr>
              <a:t>Foto: Keystone-SDA</a:t>
            </a:r>
          </a:p>
        </p:txBody>
      </p:sp>
    </p:spTree>
    <p:extLst>
      <p:ext uri="{BB962C8B-B14F-4D97-AF65-F5344CB8AC3E}">
        <p14:creationId xmlns:p14="http://schemas.microsoft.com/office/powerpoint/2010/main" val="213920580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tiitel gelb &quot;kann Icon eingefügt werden&quot;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DEF020-18BC-4164-A704-FB135FCB6CE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9500" y="1423600"/>
            <a:ext cx="6776500" cy="1440000"/>
          </a:xfrm>
        </p:spPr>
        <p:txBody>
          <a:bodyPr anchor="t" anchorCtr="0"/>
          <a:lstStyle>
            <a:lvl1pPr>
              <a:lnSpc>
                <a:spcPts val="4200"/>
              </a:lnSpc>
              <a:defRPr sz="40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de-DE" dirty="0"/>
              <a:t>Zwischentitel</a:t>
            </a:r>
            <a:endParaRPr lang="de-CH" dirty="0"/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A5129D68-ED0E-46C3-A309-8AEBB085DD8D}"/>
              </a:ext>
            </a:extLst>
          </p:cNvPr>
          <p:cNvSpPr txBox="1"/>
          <p:nvPr userDrawn="1"/>
        </p:nvSpPr>
        <p:spPr>
          <a:xfrm>
            <a:off x="-3084000" y="189000"/>
            <a:ext cx="2880000" cy="120032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 dirty="0"/>
              <a:t>Wenn gewünscht, kann ein Sporticon unter folgendem Link integriert werden:</a:t>
            </a:r>
          </a:p>
          <a:p>
            <a:endParaRPr lang="de-CH" dirty="0"/>
          </a:p>
        </p:txBody>
      </p:sp>
      <p:pic>
        <p:nvPicPr>
          <p:cNvPr id="8" name="Grafik 7" descr="Logo Swissolympic">
            <a:extLst>
              <a:ext uri="{FF2B5EF4-FFF2-40B4-BE49-F238E27FC236}">
                <a16:creationId xmlns:a16="http://schemas.microsoft.com/office/drawing/2014/main" id="{6A374015-2A82-4E92-AD58-06CBE5FB4D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5200" y="341311"/>
            <a:ext cx="1440000" cy="654280"/>
          </a:xfrm>
          <a:prstGeom prst="rect">
            <a:avLst/>
          </a:prstGeom>
        </p:spPr>
      </p:pic>
      <p:sp>
        <p:nvSpPr>
          <p:cNvPr id="5" name="Bildplatzhalter 4">
            <a:extLst>
              <a:ext uri="{FF2B5EF4-FFF2-40B4-BE49-F238E27FC236}">
                <a16:creationId xmlns:a16="http://schemas.microsoft.com/office/drawing/2014/main" id="{6B87A3D0-5F90-4F54-9A0D-610E904BC96D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096000" y="1474788"/>
            <a:ext cx="5334000" cy="4833937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de-CH" dirty="0"/>
              <a:t>Icon über Symbol einfügen</a:t>
            </a:r>
          </a:p>
        </p:txBody>
      </p:sp>
    </p:spTree>
    <p:extLst>
      <p:ext uri="{BB962C8B-B14F-4D97-AF65-F5344CB8AC3E}">
        <p14:creationId xmlns:p14="http://schemas.microsoft.com/office/powerpoint/2010/main" val="34336482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74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titel rot &quot;kann Icon eingefügt werden&quot;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DEF020-18BC-4164-A704-FB135FCB6CE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9499" y="1423600"/>
            <a:ext cx="6768000" cy="1440000"/>
          </a:xfrm>
        </p:spPr>
        <p:txBody>
          <a:bodyPr anchor="t" anchorCtr="0"/>
          <a:lstStyle>
            <a:lvl1pPr>
              <a:lnSpc>
                <a:spcPts val="4200"/>
              </a:lnSpc>
              <a:defRPr sz="40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de-DE" dirty="0"/>
              <a:t>Zwischentitel</a:t>
            </a:r>
            <a:endParaRPr lang="de-CH" dirty="0"/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A5129D68-ED0E-46C3-A309-8AEBB085DD8D}"/>
              </a:ext>
            </a:extLst>
          </p:cNvPr>
          <p:cNvSpPr txBox="1"/>
          <p:nvPr userDrawn="1"/>
        </p:nvSpPr>
        <p:spPr>
          <a:xfrm>
            <a:off x="-3084000" y="189000"/>
            <a:ext cx="2880000" cy="120032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 dirty="0"/>
              <a:t>Wenn gewünscht, kann ein Sporticon unter folgendem Link integriert werden:</a:t>
            </a:r>
          </a:p>
          <a:p>
            <a:endParaRPr lang="de-CH" dirty="0"/>
          </a:p>
        </p:txBody>
      </p:sp>
      <p:pic>
        <p:nvPicPr>
          <p:cNvPr id="8" name="Grafik 7" descr="Logo Swissolympic">
            <a:extLst>
              <a:ext uri="{FF2B5EF4-FFF2-40B4-BE49-F238E27FC236}">
                <a16:creationId xmlns:a16="http://schemas.microsoft.com/office/drawing/2014/main" id="{6A374015-2A82-4E92-AD58-06CBE5FB4D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5200" y="341311"/>
            <a:ext cx="1440000" cy="654280"/>
          </a:xfrm>
          <a:prstGeom prst="rect">
            <a:avLst/>
          </a:prstGeom>
        </p:spPr>
      </p:pic>
      <p:sp>
        <p:nvSpPr>
          <p:cNvPr id="6" name="Bildplatzhalter 4">
            <a:extLst>
              <a:ext uri="{FF2B5EF4-FFF2-40B4-BE49-F238E27FC236}">
                <a16:creationId xmlns:a16="http://schemas.microsoft.com/office/drawing/2014/main" id="{9AD02E80-9FA6-4A71-BE06-238E0A2EC8CD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096000" y="1474788"/>
            <a:ext cx="5334000" cy="4833937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de-CH" dirty="0"/>
              <a:t>Icon über Symbol einfügen</a:t>
            </a:r>
          </a:p>
        </p:txBody>
      </p:sp>
    </p:spTree>
    <p:extLst>
      <p:ext uri="{BB962C8B-B14F-4D97-AF65-F5344CB8AC3E}">
        <p14:creationId xmlns:p14="http://schemas.microsoft.com/office/powerpoint/2010/main" val="203350059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titel blau &quot;kann Icon eingefügt werden&quot;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DEF020-18BC-4164-A704-FB135FCB6CE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9499" y="1423600"/>
            <a:ext cx="6768000" cy="1440000"/>
          </a:xfrm>
        </p:spPr>
        <p:txBody>
          <a:bodyPr anchor="t" anchorCtr="0"/>
          <a:lstStyle>
            <a:lvl1pPr>
              <a:lnSpc>
                <a:spcPts val="4200"/>
              </a:lnSpc>
              <a:defRPr sz="40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de-DE" dirty="0"/>
              <a:t>Zwischentitel</a:t>
            </a:r>
            <a:endParaRPr lang="de-CH" dirty="0"/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A5129D68-ED0E-46C3-A309-8AEBB085DD8D}"/>
              </a:ext>
            </a:extLst>
          </p:cNvPr>
          <p:cNvSpPr txBox="1"/>
          <p:nvPr userDrawn="1"/>
        </p:nvSpPr>
        <p:spPr>
          <a:xfrm>
            <a:off x="-3084000" y="189000"/>
            <a:ext cx="2880000" cy="120032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 dirty="0"/>
              <a:t>Wenn gewünscht, kann ein Sporticon unter folgendem Link integriert werden:</a:t>
            </a:r>
          </a:p>
          <a:p>
            <a:endParaRPr lang="de-CH" dirty="0"/>
          </a:p>
        </p:txBody>
      </p:sp>
      <p:pic>
        <p:nvPicPr>
          <p:cNvPr id="8" name="Grafik 7" descr="Logo Swissolympic">
            <a:extLst>
              <a:ext uri="{FF2B5EF4-FFF2-40B4-BE49-F238E27FC236}">
                <a16:creationId xmlns:a16="http://schemas.microsoft.com/office/drawing/2014/main" id="{6A374015-2A82-4E92-AD58-06CBE5FB4D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5200" y="341311"/>
            <a:ext cx="1440000" cy="654280"/>
          </a:xfrm>
          <a:prstGeom prst="rect">
            <a:avLst/>
          </a:prstGeom>
        </p:spPr>
      </p:pic>
      <p:sp>
        <p:nvSpPr>
          <p:cNvPr id="6" name="Bildplatzhalter 4">
            <a:extLst>
              <a:ext uri="{FF2B5EF4-FFF2-40B4-BE49-F238E27FC236}">
                <a16:creationId xmlns:a16="http://schemas.microsoft.com/office/drawing/2014/main" id="{A3BC6BEC-3725-4BF3-8D4C-DE01153C3D6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102350" y="1474788"/>
            <a:ext cx="5334000" cy="4833937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de-CH" dirty="0"/>
              <a:t>Icon über Symbol einfügen</a:t>
            </a:r>
          </a:p>
        </p:txBody>
      </p:sp>
    </p:spTree>
    <p:extLst>
      <p:ext uri="{BB962C8B-B14F-4D97-AF65-F5344CB8AC3E}">
        <p14:creationId xmlns:p14="http://schemas.microsoft.com/office/powerpoint/2010/main" val="12184330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74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titel grün &quot;kann Icon eingefügt werden&quot;">
    <p:bg>
      <p:bgPr>
        <a:solidFill>
          <a:srgbClr val="00A65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DEF020-18BC-4164-A704-FB135FCB6CE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9499" y="1423600"/>
            <a:ext cx="6768000" cy="1440000"/>
          </a:xfrm>
        </p:spPr>
        <p:txBody>
          <a:bodyPr anchor="t" anchorCtr="0"/>
          <a:lstStyle>
            <a:lvl1pPr>
              <a:lnSpc>
                <a:spcPts val="4200"/>
              </a:lnSpc>
              <a:defRPr sz="40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de-DE" dirty="0"/>
              <a:t>Zwischentitel</a:t>
            </a:r>
            <a:endParaRPr lang="de-CH" dirty="0"/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A5129D68-ED0E-46C3-A309-8AEBB085DD8D}"/>
              </a:ext>
            </a:extLst>
          </p:cNvPr>
          <p:cNvSpPr txBox="1"/>
          <p:nvPr userDrawn="1"/>
        </p:nvSpPr>
        <p:spPr>
          <a:xfrm>
            <a:off x="-3084000" y="189000"/>
            <a:ext cx="2880000" cy="120032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 dirty="0"/>
              <a:t>Wenn gewünscht, kann ein Sporticon unter folgendem Link integriert werden:</a:t>
            </a:r>
          </a:p>
          <a:p>
            <a:endParaRPr lang="de-CH" dirty="0"/>
          </a:p>
        </p:txBody>
      </p:sp>
      <p:pic>
        <p:nvPicPr>
          <p:cNvPr id="8" name="Grafik 7" descr="Logo Swissolympic">
            <a:extLst>
              <a:ext uri="{FF2B5EF4-FFF2-40B4-BE49-F238E27FC236}">
                <a16:creationId xmlns:a16="http://schemas.microsoft.com/office/drawing/2014/main" id="{6A374015-2A82-4E92-AD58-06CBE5FB4D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5200" y="341311"/>
            <a:ext cx="1440000" cy="654280"/>
          </a:xfrm>
          <a:prstGeom prst="rect">
            <a:avLst/>
          </a:prstGeom>
        </p:spPr>
      </p:pic>
      <p:sp>
        <p:nvSpPr>
          <p:cNvPr id="6" name="Bildplatzhalter 4">
            <a:extLst>
              <a:ext uri="{FF2B5EF4-FFF2-40B4-BE49-F238E27FC236}">
                <a16:creationId xmlns:a16="http://schemas.microsoft.com/office/drawing/2014/main" id="{E9EBEBCC-B5A7-435D-B71E-FD705962DD2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096000" y="1474788"/>
            <a:ext cx="5334000" cy="4833937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de-CH" dirty="0"/>
              <a:t>Icon über Symbol einfügen</a:t>
            </a:r>
          </a:p>
        </p:txBody>
      </p:sp>
    </p:spTree>
    <p:extLst>
      <p:ext uri="{BB962C8B-B14F-4D97-AF65-F5344CB8AC3E}">
        <p14:creationId xmlns:p14="http://schemas.microsoft.com/office/powerpoint/2010/main" val="9841733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74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xt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 descr="Logo Swissolympic&#10;www.swissolympic.ch">
            <a:extLst>
              <a:ext uri="{FF2B5EF4-FFF2-40B4-BE49-F238E27FC236}">
                <a16:creationId xmlns:a16="http://schemas.microsoft.com/office/drawing/2014/main" id="{DD882F00-0942-469A-9EF4-FFCD7B055E7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90600" y="347301"/>
            <a:ext cx="1440000" cy="654280"/>
          </a:xfrm>
          <a:prstGeom prst="rect">
            <a:avLst/>
          </a:prstGeom>
        </p:spPr>
      </p:pic>
      <p:sp>
        <p:nvSpPr>
          <p:cNvPr id="5" name="Textplatzhalter 4">
            <a:extLst>
              <a:ext uri="{FF2B5EF4-FFF2-40B4-BE49-F238E27FC236}">
                <a16:creationId xmlns:a16="http://schemas.microsoft.com/office/drawing/2014/main" id="{93AAE8A0-FC53-4B2B-853F-B51726C4183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62002" y="1989138"/>
            <a:ext cx="9144000" cy="359862"/>
          </a:xfrm>
        </p:spPr>
        <p:txBody>
          <a:bodyPr/>
          <a:lstStyle>
            <a:lvl1pPr marL="0" indent="0">
              <a:buNone/>
              <a:defRPr b="1">
                <a:latin typeface="+mj-lt"/>
              </a:defRPr>
            </a:lvl1pPr>
            <a:lvl2pPr marL="252000" indent="0">
              <a:buNone/>
              <a:defRPr/>
            </a:lvl2pPr>
          </a:lstStyle>
          <a:p>
            <a:pPr lvl="0"/>
            <a:r>
              <a:rPr lang="de-DE" dirty="0"/>
              <a:t>Texttitel eingeben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1198A0E5-5B62-4576-8743-AE99BEF2183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62001" y="2425700"/>
            <a:ext cx="9144000" cy="3703638"/>
          </a:xfrm>
        </p:spPr>
        <p:txBody>
          <a:bodyPr/>
          <a:lstStyle>
            <a:lvl1pPr marL="0" indent="0">
              <a:buNone/>
              <a:defRPr/>
            </a:lvl1pPr>
            <a:lvl2pPr marL="252000" indent="0">
              <a:buNone/>
              <a:defRPr/>
            </a:lvl2pPr>
          </a:lstStyle>
          <a:p>
            <a:pPr lvl="0"/>
            <a:r>
              <a:rPr lang="de-DE" dirty="0"/>
              <a:t>Text eingeben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D241F8B5-A0BD-4197-A832-5CE1AA5CCDB2}"/>
              </a:ext>
            </a:extLst>
          </p:cNvPr>
          <p:cNvSpPr txBox="1"/>
          <p:nvPr userDrawn="1"/>
        </p:nvSpPr>
        <p:spPr>
          <a:xfrm>
            <a:off x="-4164000" y="189000"/>
            <a:ext cx="3960000" cy="2160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de-DE" dirty="0"/>
              <a:t>Im Register Ansicht – Führungslinien aktivieren.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/>
              <a:t>Neue Folie – Register Start – </a:t>
            </a:r>
            <a:r>
              <a:rPr lang="de-DE" b="1" dirty="0"/>
              <a:t>„Neue Folie“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/>
              <a:t>Zwischenfolien entsprechende Farbe wählen und wenn gewünscht, Sporticon einfügen</a:t>
            </a:r>
            <a:endParaRPr lang="de-CH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78B108C6-CBB2-40DB-9B46-6184FEDDEB3C}"/>
              </a:ext>
            </a:extLst>
          </p:cNvPr>
          <p:cNvSpPr txBox="1"/>
          <p:nvPr userDrawn="1"/>
        </p:nvSpPr>
        <p:spPr>
          <a:xfrm>
            <a:off x="-4164000" y="2979000"/>
            <a:ext cx="3623404" cy="900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indent="0">
              <a:buFont typeface="+mj-lt"/>
              <a:buNone/>
            </a:pPr>
            <a:r>
              <a:rPr lang="de-DE" dirty="0"/>
              <a:t>Nur Designfarben verwenden (nicht Standard-Farben von Microsoft)</a:t>
            </a:r>
            <a:endParaRPr lang="de-CH" dirty="0"/>
          </a:p>
        </p:txBody>
      </p:sp>
      <p:sp>
        <p:nvSpPr>
          <p:cNvPr id="14" name="Titel 13">
            <a:extLst>
              <a:ext uri="{FF2B5EF4-FFF2-40B4-BE49-F238E27FC236}">
                <a16:creationId xmlns:a16="http://schemas.microsoft.com/office/drawing/2014/main" id="{4CD48F12-F768-4773-B1DB-795A25E0E1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Titel eingeben</a:t>
            </a:r>
            <a:endParaRPr lang="de-CH" dirty="0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C1B49D4B-89CA-4A62-8C28-BA3FD796ADA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4136400" y="2161288"/>
            <a:ext cx="2700000" cy="702312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A9BEB67-C90E-4830-BC68-4E42EA5AE2C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16" name="Textplatzhalter 15">
            <a:extLst>
              <a:ext uri="{FF2B5EF4-FFF2-40B4-BE49-F238E27FC236}">
                <a16:creationId xmlns:a16="http://schemas.microsoft.com/office/drawing/2014/main" id="{B7E10754-738F-4A51-B493-659D66B2656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760457" y="6617595"/>
            <a:ext cx="3600450" cy="179300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900"/>
            </a:lvl1pPr>
          </a:lstStyle>
          <a:p>
            <a:pPr lvl="0"/>
            <a:r>
              <a:rPr lang="de-DE" dirty="0"/>
              <a:t>Bild oder Textquelle eingeben</a:t>
            </a:r>
          </a:p>
        </p:txBody>
      </p:sp>
    </p:spTree>
    <p:extLst>
      <p:ext uri="{BB962C8B-B14F-4D97-AF65-F5344CB8AC3E}">
        <p14:creationId xmlns:p14="http://schemas.microsoft.com/office/powerpoint/2010/main" val="19900926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Text - Text kann formatiert werden - normale Textgrösse 22pt, klein 18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C4777A-3060-476B-A7B8-E699B831E2B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Titel eingeben</a:t>
            </a:r>
            <a:endParaRPr lang="de-CH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4084378-CF3E-4E32-9ACD-3F99CABA9F3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1198A0E5-5B62-4576-8743-AE99BEF2183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62001" y="1989000"/>
            <a:ext cx="9144000" cy="4140338"/>
          </a:xfrm>
        </p:spPr>
        <p:txBody>
          <a:bodyPr/>
          <a:lstStyle>
            <a:lvl1pPr marL="0" indent="0">
              <a:buNone/>
              <a:defRPr/>
            </a:lvl1pPr>
            <a:lvl2pPr marL="252000" indent="0">
              <a:buNone/>
              <a:defRPr/>
            </a:lvl2pPr>
          </a:lstStyle>
          <a:p>
            <a:pPr lvl="0"/>
            <a:r>
              <a:rPr lang="de-DE" dirty="0"/>
              <a:t>Text eingeben</a:t>
            </a:r>
          </a:p>
        </p:txBody>
      </p:sp>
      <p:pic>
        <p:nvPicPr>
          <p:cNvPr id="10" name="Grafik 9" descr="Logo Swissolympic&#10;www.swissolympic.ch">
            <a:extLst>
              <a:ext uri="{FF2B5EF4-FFF2-40B4-BE49-F238E27FC236}">
                <a16:creationId xmlns:a16="http://schemas.microsoft.com/office/drawing/2014/main" id="{97DA1B91-54E1-46D9-A1DE-F467F2EDD42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90600" y="347301"/>
            <a:ext cx="1440000" cy="654280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9EDC7E8D-C5EA-4FFC-86C4-51506DF22C86}"/>
              </a:ext>
            </a:extLst>
          </p:cNvPr>
          <p:cNvSpPr txBox="1"/>
          <p:nvPr userDrawn="1"/>
        </p:nvSpPr>
        <p:spPr>
          <a:xfrm>
            <a:off x="-4164000" y="189000"/>
            <a:ext cx="3960000" cy="2160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de-DE" dirty="0"/>
              <a:t>Im Register Ansicht – Führungslinien aktivieren.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/>
              <a:t>Neue Folie – Register Start – </a:t>
            </a:r>
            <a:r>
              <a:rPr lang="de-DE" b="1" dirty="0"/>
              <a:t>„Neue Folie“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/>
              <a:t>Zwischenfolien entsprechende Farbe wählen und wenn gewünscht, Sporticon einfügen</a:t>
            </a:r>
            <a:endParaRPr lang="de-CH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B7F8C598-6978-49ED-9F01-CF29413F35A9}"/>
              </a:ext>
            </a:extLst>
          </p:cNvPr>
          <p:cNvSpPr txBox="1"/>
          <p:nvPr userDrawn="1"/>
        </p:nvSpPr>
        <p:spPr>
          <a:xfrm>
            <a:off x="-4164000" y="3069000"/>
            <a:ext cx="3960000" cy="70231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indent="0">
              <a:buFont typeface="+mj-lt"/>
              <a:buNone/>
            </a:pPr>
            <a:r>
              <a:rPr lang="de-DE" dirty="0"/>
              <a:t>Nur Designfarben verwenden (nicht Standard-Farben von Microsoft)</a:t>
            </a:r>
            <a:endParaRPr lang="de-CH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9D26B310-E537-4221-95C1-ACF357E2910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4136400" y="2349000"/>
            <a:ext cx="2700000" cy="702312"/>
          </a:xfrm>
          <a:prstGeom prst="rect">
            <a:avLst/>
          </a:prstGeom>
        </p:spPr>
      </p:pic>
      <p:sp>
        <p:nvSpPr>
          <p:cNvPr id="18" name="Textplatzhalter 15">
            <a:extLst>
              <a:ext uri="{FF2B5EF4-FFF2-40B4-BE49-F238E27FC236}">
                <a16:creationId xmlns:a16="http://schemas.microsoft.com/office/drawing/2014/main" id="{E0421564-6C9E-4D41-9CBB-8A349897254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760457" y="6617595"/>
            <a:ext cx="3600450" cy="179300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900"/>
            </a:lvl1pPr>
          </a:lstStyle>
          <a:p>
            <a:pPr lvl="0"/>
            <a:r>
              <a:rPr lang="de-DE" dirty="0"/>
              <a:t>Bild oder Textquelle eingeben</a:t>
            </a:r>
          </a:p>
        </p:txBody>
      </p:sp>
    </p:spTree>
    <p:extLst>
      <p:ext uri="{BB962C8B-B14F-4D97-AF65-F5344CB8AC3E}">
        <p14:creationId xmlns:p14="http://schemas.microsoft.com/office/powerpoint/2010/main" val="16674892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Aufzählungszeichen &quot;Striche&quot;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C4777A-3060-476B-A7B8-E699B831E2B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Titel eingeben</a:t>
            </a:r>
            <a:endParaRPr lang="de-CH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B1258E7-FCFD-4B20-ADF6-6688DDDE3334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Text, Aufzählungen, Element – Bild Höhe 11.47 Breite 25.4 cm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4084378-CF3E-4E32-9ACD-3F99CABA9F3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1B836302-11C7-45C1-8DCE-494838141D1C}"/>
              </a:ext>
            </a:extLst>
          </p:cNvPr>
          <p:cNvSpPr txBox="1"/>
          <p:nvPr userDrawn="1"/>
        </p:nvSpPr>
        <p:spPr>
          <a:xfrm>
            <a:off x="-4425319" y="189138"/>
            <a:ext cx="3600000" cy="1800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indent="0">
              <a:buFont typeface="+mj-lt"/>
              <a:buNone/>
            </a:pPr>
            <a:r>
              <a:rPr lang="de-DE" dirty="0"/>
              <a:t>Aufzählungen:</a:t>
            </a:r>
            <a:br>
              <a:rPr lang="de-DE" dirty="0"/>
            </a:br>
            <a:r>
              <a:rPr lang="de-DE" dirty="0"/>
              <a:t>Enter – neue Aufzählung</a:t>
            </a:r>
            <a:br>
              <a:rPr lang="de-DE" dirty="0"/>
            </a:br>
            <a:r>
              <a:rPr lang="de-DE" dirty="0"/>
              <a:t>Enter, Tab-Taste Ebene nach rechts </a:t>
            </a:r>
            <a:br>
              <a:rPr lang="de-DE" dirty="0"/>
            </a:br>
            <a:r>
              <a:rPr lang="de-DE" dirty="0"/>
              <a:t>Enter, </a:t>
            </a:r>
            <a:r>
              <a:rPr lang="de-DE" dirty="0" err="1"/>
              <a:t>Shift+Tab</a:t>
            </a:r>
            <a:r>
              <a:rPr lang="de-DE" dirty="0"/>
              <a:t>, Ebene nach links</a:t>
            </a:r>
            <a:endParaRPr lang="de-CH" dirty="0"/>
          </a:p>
        </p:txBody>
      </p:sp>
      <p:pic>
        <p:nvPicPr>
          <p:cNvPr id="10" name="Grafik 9" descr="Logo Swissolympic&#10;www.swissolympic.ch">
            <a:extLst>
              <a:ext uri="{FF2B5EF4-FFF2-40B4-BE49-F238E27FC236}">
                <a16:creationId xmlns:a16="http://schemas.microsoft.com/office/drawing/2014/main" id="{B3EB502D-8BC2-4B42-A9A6-0F3DCA10BE1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90600" y="347301"/>
            <a:ext cx="1440000" cy="654280"/>
          </a:xfrm>
          <a:prstGeom prst="rect">
            <a:avLst/>
          </a:prstGeom>
        </p:spPr>
      </p:pic>
      <p:sp>
        <p:nvSpPr>
          <p:cNvPr id="9" name="Textplatzhalter 15">
            <a:extLst>
              <a:ext uri="{FF2B5EF4-FFF2-40B4-BE49-F238E27FC236}">
                <a16:creationId xmlns:a16="http://schemas.microsoft.com/office/drawing/2014/main" id="{8C42ECC0-6677-45EF-A701-4C8252F74D1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760457" y="6617595"/>
            <a:ext cx="3600450" cy="179300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900"/>
            </a:lvl1pPr>
          </a:lstStyle>
          <a:p>
            <a:pPr lvl="0"/>
            <a:r>
              <a:rPr lang="de-DE" dirty="0"/>
              <a:t>Bild oder Textquelle eingeben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E116AA9C-8362-42EC-9F10-22C896737A5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4381984" y="2235560"/>
            <a:ext cx="1632034" cy="1917799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1B81441F-C459-487A-BDCF-8248591C8D6B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-4381984" y="4254516"/>
            <a:ext cx="757984" cy="687475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F2E9385E-95B7-4FDD-B5EB-A17363BBCA88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-4426967" y="4997634"/>
            <a:ext cx="4222967" cy="2679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58606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 oder Aufzählungszeich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3E5212-70E6-405F-8285-23CF79F276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Titel eingeben</a:t>
            </a:r>
            <a:endParaRPr lang="de-CH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F693AC9-4C32-4AA6-BBE8-8A77E4C3E1FC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772200" y="1988999"/>
            <a:ext cx="4572000" cy="414033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Text, Aufzählungen, Element – Bild Höhe 11.5 Breite 12.7 cm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55580A32-7341-4057-BCB1-F08DDCC3980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401443F9-2930-4ACE-AD15-FDE73002F079}"/>
              </a:ext>
            </a:extLst>
          </p:cNvPr>
          <p:cNvSpPr>
            <a:spLocks noGrp="1"/>
          </p:cNvSpPr>
          <p:nvPr>
            <p:ph sz="half" idx="11" hasCustomPrompt="1"/>
          </p:nvPr>
        </p:nvSpPr>
        <p:spPr>
          <a:xfrm>
            <a:off x="5755050" y="1988999"/>
            <a:ext cx="4572000" cy="414033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Text, Aufzählungen, Element – Bild Höhe 11.5 Breite 12.7 cm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pic>
        <p:nvPicPr>
          <p:cNvPr id="13" name="Grafik 12" descr="Logo Swissolympic&#10;www.swissolympic.ch">
            <a:extLst>
              <a:ext uri="{FF2B5EF4-FFF2-40B4-BE49-F238E27FC236}">
                <a16:creationId xmlns:a16="http://schemas.microsoft.com/office/drawing/2014/main" id="{B347194F-92A5-4377-B979-B0264E84775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90600" y="347301"/>
            <a:ext cx="1440000" cy="654280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0B92E77F-B234-4DD8-8637-EF1BD17B8ED6}"/>
              </a:ext>
            </a:extLst>
          </p:cNvPr>
          <p:cNvSpPr txBox="1"/>
          <p:nvPr userDrawn="1"/>
        </p:nvSpPr>
        <p:spPr>
          <a:xfrm>
            <a:off x="-4394457" y="188999"/>
            <a:ext cx="3600000" cy="1800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indent="0">
              <a:buFont typeface="+mj-lt"/>
              <a:buNone/>
            </a:pPr>
            <a:r>
              <a:rPr lang="de-DE" dirty="0"/>
              <a:t>Aufzählungen:</a:t>
            </a:r>
            <a:br>
              <a:rPr lang="de-DE" dirty="0"/>
            </a:br>
            <a:r>
              <a:rPr lang="de-DE" dirty="0"/>
              <a:t>Enter – neue Aufzählung</a:t>
            </a:r>
            <a:br>
              <a:rPr lang="de-DE" dirty="0"/>
            </a:br>
            <a:r>
              <a:rPr lang="de-DE" dirty="0"/>
              <a:t>Enter, Tab-Taste Ebene nach rechts </a:t>
            </a:r>
            <a:br>
              <a:rPr lang="de-DE" dirty="0"/>
            </a:br>
            <a:r>
              <a:rPr lang="de-DE" dirty="0"/>
              <a:t>Enter, </a:t>
            </a:r>
            <a:r>
              <a:rPr lang="de-DE" dirty="0" err="1"/>
              <a:t>Shift+Tab</a:t>
            </a:r>
            <a:r>
              <a:rPr lang="de-DE" dirty="0"/>
              <a:t>, Ebene nach links</a:t>
            </a:r>
            <a:endParaRPr lang="de-CH" dirty="0"/>
          </a:p>
        </p:txBody>
      </p:sp>
      <p:sp>
        <p:nvSpPr>
          <p:cNvPr id="12" name="Textplatzhalter 15">
            <a:extLst>
              <a:ext uri="{FF2B5EF4-FFF2-40B4-BE49-F238E27FC236}">
                <a16:creationId xmlns:a16="http://schemas.microsoft.com/office/drawing/2014/main" id="{13050AE4-1348-4EAE-90C2-1A0D5806A13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760457" y="6617595"/>
            <a:ext cx="3600450" cy="179300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900"/>
            </a:lvl1pPr>
          </a:lstStyle>
          <a:p>
            <a:pPr lvl="0"/>
            <a:r>
              <a:rPr lang="de-DE" dirty="0"/>
              <a:t>Bild oder Textquelle eingeben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EECC5CB9-3E3F-4B8D-A30D-8C76CE46525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4381984" y="2307568"/>
            <a:ext cx="1632034" cy="1917799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6944FA92-8B16-42A4-AAF5-D3CB3DFB4C3E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-4381984" y="4326524"/>
            <a:ext cx="757984" cy="687475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A0DF8ECB-6C36-4E32-A55E-CF35D25B27A4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-4426967" y="5069642"/>
            <a:ext cx="4222967" cy="2679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28414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der Element links, Bild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3E5212-70E6-405F-8285-23CF79F276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9500" y="506413"/>
            <a:ext cx="6416500" cy="1069975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Titel eingeben</a:t>
            </a:r>
            <a:endParaRPr lang="de-CH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F693AC9-4C32-4AA6-BBE8-8A77E4C3E1FC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774400" y="1988999"/>
            <a:ext cx="6041600" cy="414033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Text, Aufzählungen, Element – Bild Höhe 11.5 Breite 16.78 cm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BB0E6CB1-0758-4BF4-9F6E-7B3B558FA1B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252200" y="0"/>
            <a:ext cx="4932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dirty="0"/>
              <a:t>Bild mit Klick auf Symbol einfügen – Höhe 19.05 Breite 13.7cm</a:t>
            </a:r>
            <a:endParaRPr lang="de-CH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9FAE0EA5-8BE1-47EB-BA24-50124B4D27B7}"/>
              </a:ext>
            </a:extLst>
          </p:cNvPr>
          <p:cNvSpPr txBox="1"/>
          <p:nvPr userDrawn="1"/>
        </p:nvSpPr>
        <p:spPr>
          <a:xfrm>
            <a:off x="-4381984" y="189000"/>
            <a:ext cx="3637984" cy="1800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indent="0">
              <a:buFont typeface="+mj-lt"/>
              <a:buNone/>
            </a:pPr>
            <a:r>
              <a:rPr lang="de-DE" dirty="0"/>
              <a:t>Aufzählungen:</a:t>
            </a:r>
            <a:br>
              <a:rPr lang="de-DE" dirty="0"/>
            </a:br>
            <a:r>
              <a:rPr lang="de-DE" dirty="0"/>
              <a:t>Enter – neue Aufzählung</a:t>
            </a:r>
            <a:br>
              <a:rPr lang="de-DE" dirty="0"/>
            </a:br>
            <a:r>
              <a:rPr lang="de-DE" dirty="0"/>
              <a:t>Enter, Tab-Taste Ebene nach rechts </a:t>
            </a:r>
            <a:br>
              <a:rPr lang="de-DE" dirty="0"/>
            </a:br>
            <a:r>
              <a:rPr lang="de-DE" dirty="0"/>
              <a:t>Enter, </a:t>
            </a:r>
            <a:r>
              <a:rPr lang="de-DE" dirty="0" err="1"/>
              <a:t>Shift+Tab</a:t>
            </a:r>
            <a:r>
              <a:rPr lang="de-DE" dirty="0"/>
              <a:t>, Ebene nach links</a:t>
            </a:r>
          </a:p>
          <a:p>
            <a:pPr marL="0" indent="0">
              <a:buFont typeface="+mj-lt"/>
              <a:buNone/>
            </a:pPr>
            <a:endParaRPr lang="de-DE" dirty="0"/>
          </a:p>
          <a:p>
            <a:pPr marL="0" indent="0">
              <a:buFont typeface="+mj-lt"/>
              <a:buNone/>
            </a:pPr>
            <a:r>
              <a:rPr lang="de-DE" dirty="0"/>
              <a:t>Bild randabfallend einfügen</a:t>
            </a:r>
            <a:endParaRPr lang="de-CH" dirty="0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55CE9C21-991F-43D6-8451-1BDF029AC8D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4390088" y="2439302"/>
            <a:ext cx="1632034" cy="1917799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645AAFCC-944F-4A11-83E1-6F09C76A08A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4386036" y="4514843"/>
            <a:ext cx="757984" cy="687475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DF50EAD5-95D4-4056-8AAF-CDFBB0E138E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4489176" y="5429682"/>
            <a:ext cx="4222967" cy="2679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34100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1 Bild - El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4F857E4-C67B-469F-885E-B34B945A675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4A5798C-AFFD-42BA-82A1-E166F4AE3B8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81000" y="1476374"/>
            <a:ext cx="11429999" cy="5019675"/>
          </a:xfrm>
          <a:noFill/>
        </p:spPr>
        <p:txBody>
          <a:bodyPr/>
          <a:lstStyle>
            <a:lvl1pPr marL="0" indent="0">
              <a:buNone/>
              <a:defRPr/>
            </a:lvl1pPr>
            <a:lvl2pPr marL="252000" indent="0">
              <a:buNone/>
              <a:defRPr/>
            </a:lvl2pPr>
          </a:lstStyle>
          <a:p>
            <a:pPr lvl="0"/>
            <a:r>
              <a:rPr lang="de-DE" dirty="0"/>
              <a:t>Element einfügen </a:t>
            </a:r>
            <a:r>
              <a:rPr lang="de-CH" dirty="0"/>
              <a:t>– (Bild Höhe 13.94 Breite 31.75 cm/ Tabelle / Diagramm einfügen)</a:t>
            </a: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174829B-C6A5-4988-B902-17713E347C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0524" y="508225"/>
            <a:ext cx="9144000" cy="779827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Titel eingeben</a:t>
            </a:r>
            <a:endParaRPr lang="de-CH" dirty="0"/>
          </a:p>
        </p:txBody>
      </p:sp>
      <p:pic>
        <p:nvPicPr>
          <p:cNvPr id="10" name="Grafik 9" descr="Logo Swissolympic&#10;www.swissolympic.ch">
            <a:extLst>
              <a:ext uri="{FF2B5EF4-FFF2-40B4-BE49-F238E27FC236}">
                <a16:creationId xmlns:a16="http://schemas.microsoft.com/office/drawing/2014/main" id="{5F6E6FA0-F77E-4307-8517-46A2AE4596A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90600" y="347301"/>
            <a:ext cx="1440000" cy="654280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79C85A72-F596-4D28-B681-B30C6B21461B}"/>
              </a:ext>
            </a:extLst>
          </p:cNvPr>
          <p:cNvSpPr txBox="1"/>
          <p:nvPr userDrawn="1"/>
        </p:nvSpPr>
        <p:spPr>
          <a:xfrm>
            <a:off x="-4164000" y="189000"/>
            <a:ext cx="3240000" cy="1080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indent="0">
              <a:buFont typeface="+mj-lt"/>
              <a:buNone/>
            </a:pPr>
            <a:r>
              <a:rPr lang="de-DE" dirty="0"/>
              <a:t>Bild oder Element </a:t>
            </a:r>
            <a:r>
              <a:rPr lang="de-DE" dirty="0" err="1"/>
              <a:t>gross</a:t>
            </a:r>
            <a:r>
              <a:rPr lang="de-DE" dirty="0"/>
              <a:t>:</a:t>
            </a:r>
            <a:br>
              <a:rPr lang="de-DE" dirty="0"/>
            </a:br>
            <a:endParaRPr lang="de-CH" dirty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01A0FC14-A24B-4F3C-A0DC-7680B2223B3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4146370" y="1556792"/>
            <a:ext cx="1795237" cy="2109579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DCC22EF9-1AA6-4BAF-B2D2-565CB4F671B8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-4102668" y="3557770"/>
            <a:ext cx="833782" cy="756223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BF4B55AE-CD4C-4407-B4A8-A58ECE7BE04C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-4259492" y="4253854"/>
            <a:ext cx="3802764" cy="2413182"/>
          </a:xfrm>
          <a:prstGeom prst="rect">
            <a:avLst/>
          </a:prstGeom>
        </p:spPr>
      </p:pic>
      <p:sp>
        <p:nvSpPr>
          <p:cNvPr id="16" name="Textplatzhalter 15">
            <a:extLst>
              <a:ext uri="{FF2B5EF4-FFF2-40B4-BE49-F238E27FC236}">
                <a16:creationId xmlns:a16="http://schemas.microsoft.com/office/drawing/2014/main" id="{BC2E4954-898E-4A96-B4D8-7DE54806381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760457" y="6617595"/>
            <a:ext cx="3600450" cy="179300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900"/>
            </a:lvl1pPr>
          </a:lstStyle>
          <a:p>
            <a:pPr lvl="0"/>
            <a:r>
              <a:rPr lang="de-DE" dirty="0"/>
              <a:t>Bild oder Textquelle eingeben</a:t>
            </a:r>
          </a:p>
        </p:txBody>
      </p:sp>
    </p:spTree>
    <p:extLst>
      <p:ext uri="{BB962C8B-B14F-4D97-AF65-F5344CB8AC3E}">
        <p14:creationId xmlns:p14="http://schemas.microsoft.com/office/powerpoint/2010/main" val="100767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kurz gelb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C4777A-3060-476B-A7B8-E699B831E2B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0525" y="1410900"/>
            <a:ext cx="2105475" cy="1069975"/>
          </a:xfrm>
        </p:spPr>
        <p:txBody>
          <a:bodyPr/>
          <a:lstStyle>
            <a:lvl1pPr>
              <a:lnSpc>
                <a:spcPts val="4200"/>
              </a:lnSpc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de-DE" dirty="0"/>
              <a:t>Agenda (Titel)</a:t>
            </a:r>
            <a:endParaRPr lang="de-CH" dirty="0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D1EF881F-3CE1-47B5-AA59-64076376B3A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48001" y="1473200"/>
            <a:ext cx="7560000" cy="4656138"/>
          </a:xfrm>
        </p:spPr>
        <p:txBody>
          <a:bodyPr numCol="1" spcCol="360000"/>
          <a:lstStyle>
            <a:lvl1pPr marL="0" indent="0">
              <a:lnSpc>
                <a:spcPts val="2600"/>
              </a:lnSpc>
              <a:buFont typeface="+mj-lt"/>
              <a:buNone/>
              <a:defRPr sz="2200">
                <a:solidFill>
                  <a:schemeClr val="bg1"/>
                </a:solidFill>
                <a:latin typeface="+mj-lt"/>
              </a:defRPr>
            </a:lvl1pPr>
            <a:lvl2pPr marL="594900" indent="-342900">
              <a:buFont typeface="+mj-lt"/>
              <a:buAutoNum type="arabicPeriod"/>
              <a:defRPr>
                <a:solidFill>
                  <a:schemeClr val="bg1"/>
                </a:solidFill>
              </a:defRPr>
            </a:lvl2pPr>
            <a:lvl3pPr marL="846900" indent="-342900">
              <a:buFont typeface="+mj-lt"/>
              <a:buAutoNum type="arabicPeriod"/>
              <a:defRPr>
                <a:solidFill>
                  <a:schemeClr val="bg1"/>
                </a:solidFill>
              </a:defRPr>
            </a:lvl3pPr>
            <a:lvl4pPr marL="1098900" indent="-342900">
              <a:buFont typeface="+mj-lt"/>
              <a:buAutoNum type="arabicPeriod"/>
              <a:defRPr>
                <a:solidFill>
                  <a:schemeClr val="bg1"/>
                </a:solidFill>
              </a:defRPr>
            </a:lvl4pPr>
            <a:lvl5pPr marL="1350900" indent="-342900">
              <a:buFont typeface="+mj-lt"/>
              <a:buAutoNum type="arabicPeriod"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Kurz – Themen der Präsentation auflisten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F894362-56BC-401E-A0ED-9E43337417C9}"/>
              </a:ext>
            </a:extLst>
          </p:cNvPr>
          <p:cNvSpPr txBox="1"/>
          <p:nvPr userDrawn="1"/>
        </p:nvSpPr>
        <p:spPr>
          <a:xfrm>
            <a:off x="-3084000" y="189000"/>
            <a:ext cx="2880000" cy="64633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 dirty="0"/>
              <a:t>Geben Sie auf dieser Agenda die Kurzthemen ein.</a:t>
            </a:r>
            <a:endParaRPr lang="de-CH" dirty="0"/>
          </a:p>
        </p:txBody>
      </p:sp>
      <p:pic>
        <p:nvPicPr>
          <p:cNvPr id="6" name="Grafik 5" descr="Logo Swissolympic">
            <a:extLst>
              <a:ext uri="{FF2B5EF4-FFF2-40B4-BE49-F238E27FC236}">
                <a16:creationId xmlns:a16="http://schemas.microsoft.com/office/drawing/2014/main" id="{759A7DE7-546A-4F14-8053-CF0C6A8CD19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5200" y="341311"/>
            <a:ext cx="1440000" cy="654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58855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2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4F857E4-C67B-469F-885E-B34B945A675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4A5798C-AFFD-42BA-82A1-E166F4AE3B8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94761" y="1473200"/>
            <a:ext cx="5673600" cy="5015800"/>
          </a:xfrm>
          <a:noFill/>
        </p:spPr>
        <p:txBody>
          <a:bodyPr/>
          <a:lstStyle>
            <a:lvl1pPr marL="0" indent="0">
              <a:buNone/>
              <a:defRPr/>
            </a:lvl1pPr>
            <a:lvl2pPr marL="252000" indent="0">
              <a:buNone/>
              <a:defRPr/>
            </a:lvl2pPr>
          </a:lstStyle>
          <a:p>
            <a:pPr lvl="0"/>
            <a:r>
              <a:rPr lang="de-CH" dirty="0"/>
              <a:t>Bild Höhe 13.93 Breite 15.76 cm/ Tabelle / Element</a:t>
            </a:r>
            <a:endParaRPr lang="de-DE" dirty="0"/>
          </a:p>
        </p:txBody>
      </p:sp>
      <p:sp>
        <p:nvSpPr>
          <p:cNvPr id="8" name="Inhaltsplatzhalter 3">
            <a:extLst>
              <a:ext uri="{FF2B5EF4-FFF2-40B4-BE49-F238E27FC236}">
                <a16:creationId xmlns:a16="http://schemas.microsoft.com/office/drawing/2014/main" id="{86F77D7A-E88C-4A07-8CF3-9DD25C5D4D0F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6133904" y="1473200"/>
            <a:ext cx="5673600" cy="5015800"/>
          </a:xfrm>
          <a:noFill/>
        </p:spPr>
        <p:txBody>
          <a:bodyPr/>
          <a:lstStyle>
            <a:lvl1pPr marL="0" indent="0">
              <a:buNone/>
              <a:defRPr/>
            </a:lvl1pPr>
            <a:lvl2pPr marL="252000" indent="0">
              <a:buNone/>
              <a:defRPr/>
            </a:lvl2pPr>
          </a:lstStyle>
          <a:p>
            <a:pPr lvl="0"/>
            <a:r>
              <a:rPr lang="de-CH" dirty="0"/>
              <a:t>Bild Höhe 13.93 Breite 15.76 cm/ Tabelle / Element</a:t>
            </a:r>
            <a:endParaRPr lang="de-DE" dirty="0"/>
          </a:p>
        </p:txBody>
      </p:sp>
      <p:pic>
        <p:nvPicPr>
          <p:cNvPr id="10" name="Grafik 9" descr="Logo Swissolympic&#10;www.swissolympic.ch">
            <a:extLst>
              <a:ext uri="{FF2B5EF4-FFF2-40B4-BE49-F238E27FC236}">
                <a16:creationId xmlns:a16="http://schemas.microsoft.com/office/drawing/2014/main" id="{5C6D1B9B-9B8E-482E-BF11-9363F84674D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90600" y="347301"/>
            <a:ext cx="1440000" cy="654280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45AD90D8-9B4C-4B78-960A-8F97739857B6}"/>
              </a:ext>
            </a:extLst>
          </p:cNvPr>
          <p:cNvSpPr txBox="1"/>
          <p:nvPr userDrawn="1"/>
        </p:nvSpPr>
        <p:spPr>
          <a:xfrm>
            <a:off x="-3984000" y="189000"/>
            <a:ext cx="3060000" cy="900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indent="0">
              <a:buFont typeface="+mj-lt"/>
              <a:buNone/>
            </a:pPr>
            <a:r>
              <a:rPr lang="de-DE" dirty="0"/>
              <a:t>2 Bilder oder Elemente einfügen:</a:t>
            </a:r>
            <a:br>
              <a:rPr lang="de-DE" dirty="0"/>
            </a:br>
            <a:endParaRPr lang="de-CH" dirty="0"/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925B6476-5AFF-474E-A8C3-AEF99813E9B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3999187" y="1764696"/>
            <a:ext cx="1632034" cy="1917799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44AA936E-6FB0-4CBF-92B9-839EF5C4053C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-3999187" y="3704158"/>
            <a:ext cx="757984" cy="687475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EF7A3496-BE91-4A67-A5A4-07F14F6C5570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-4021057" y="4475558"/>
            <a:ext cx="3457058" cy="2193802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9EDA478-CD08-4213-9F2C-395B09CCEAD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Titel eingeben</a:t>
            </a:r>
            <a:endParaRPr lang="de-CH" dirty="0"/>
          </a:p>
        </p:txBody>
      </p:sp>
      <p:sp>
        <p:nvSpPr>
          <p:cNvPr id="13" name="Textplatzhalter 15">
            <a:extLst>
              <a:ext uri="{FF2B5EF4-FFF2-40B4-BE49-F238E27FC236}">
                <a16:creationId xmlns:a16="http://schemas.microsoft.com/office/drawing/2014/main" id="{6B703E49-F45F-4221-B371-6C7245B0B78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760457" y="6617595"/>
            <a:ext cx="3600450" cy="179300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900"/>
            </a:lvl1pPr>
          </a:lstStyle>
          <a:p>
            <a:pPr lvl="0"/>
            <a:r>
              <a:rPr lang="de-DE" dirty="0"/>
              <a:t>Bild oder Textquelle eingeben</a:t>
            </a:r>
          </a:p>
        </p:txBody>
      </p:sp>
    </p:spTree>
    <p:extLst>
      <p:ext uri="{BB962C8B-B14F-4D97-AF65-F5344CB8AC3E}">
        <p14:creationId xmlns:p14="http://schemas.microsoft.com/office/powerpoint/2010/main" val="6164620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4F857E4-C67B-469F-885E-B34B945A675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4A5798C-AFFD-42BA-82A1-E166F4AE3B8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88118" y="1473200"/>
            <a:ext cx="7938000" cy="5015800"/>
          </a:xfrm>
          <a:noFill/>
        </p:spPr>
        <p:txBody>
          <a:bodyPr/>
          <a:lstStyle>
            <a:lvl1pPr marL="0" indent="0">
              <a:buNone/>
              <a:defRPr/>
            </a:lvl1pPr>
            <a:lvl2pPr marL="252000" indent="0">
              <a:buNone/>
              <a:defRPr/>
            </a:lvl2pPr>
          </a:lstStyle>
          <a:p>
            <a:pPr lvl="0"/>
            <a:r>
              <a:rPr lang="de-CH" dirty="0"/>
              <a:t>Bild Höhe 13.93 Breite 22.05 cm / Tabelle / Element</a:t>
            </a:r>
            <a:endParaRPr lang="de-DE" dirty="0"/>
          </a:p>
        </p:txBody>
      </p:sp>
      <p:sp>
        <p:nvSpPr>
          <p:cNvPr id="8" name="Inhaltsplatzhalter 3">
            <a:extLst>
              <a:ext uri="{FF2B5EF4-FFF2-40B4-BE49-F238E27FC236}">
                <a16:creationId xmlns:a16="http://schemas.microsoft.com/office/drawing/2014/main" id="{86F77D7A-E88C-4A07-8CF3-9DD25C5D4D0F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421786" y="1477428"/>
            <a:ext cx="3386834" cy="2448000"/>
          </a:xfrm>
          <a:noFill/>
        </p:spPr>
        <p:txBody>
          <a:bodyPr/>
          <a:lstStyle>
            <a:lvl1pPr marL="0" indent="0">
              <a:buNone/>
              <a:defRPr/>
            </a:lvl1pPr>
            <a:lvl2pPr marL="252000" indent="0">
              <a:buNone/>
              <a:defRPr/>
            </a:lvl2pPr>
          </a:lstStyle>
          <a:p>
            <a:pPr lvl="0"/>
            <a:r>
              <a:rPr lang="de-CH" dirty="0"/>
              <a:t>Bild Höhe 6.8 Breite 9.41 cm/ Tabelle / Element</a:t>
            </a:r>
            <a:endParaRPr lang="de-DE" dirty="0"/>
          </a:p>
        </p:txBody>
      </p:sp>
      <p:pic>
        <p:nvPicPr>
          <p:cNvPr id="11" name="Grafik 10" descr="Logo Swissolympic&#10;www.swissolympic.ch">
            <a:extLst>
              <a:ext uri="{FF2B5EF4-FFF2-40B4-BE49-F238E27FC236}">
                <a16:creationId xmlns:a16="http://schemas.microsoft.com/office/drawing/2014/main" id="{306C8349-A4A1-44CE-818B-2F4D8642240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90600" y="347301"/>
            <a:ext cx="1440000" cy="654280"/>
          </a:xfrm>
          <a:prstGeom prst="rect">
            <a:avLst/>
          </a:prstGeom>
        </p:spPr>
      </p:pic>
      <p:sp>
        <p:nvSpPr>
          <p:cNvPr id="16" name="Inhaltsplatzhalter 3">
            <a:extLst>
              <a:ext uri="{FF2B5EF4-FFF2-40B4-BE49-F238E27FC236}">
                <a16:creationId xmlns:a16="http://schemas.microsoft.com/office/drawing/2014/main" id="{BC542300-C765-4F9F-A396-7FC3CFB2AEA4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8421786" y="4048247"/>
            <a:ext cx="3386834" cy="2448000"/>
          </a:xfrm>
          <a:noFill/>
        </p:spPr>
        <p:txBody>
          <a:bodyPr/>
          <a:lstStyle>
            <a:lvl1pPr marL="0" indent="0">
              <a:buNone/>
              <a:defRPr/>
            </a:lvl1pPr>
            <a:lvl2pPr marL="252000" indent="0">
              <a:buNone/>
              <a:defRPr/>
            </a:lvl2pPr>
          </a:lstStyle>
          <a:p>
            <a:pPr lvl="0"/>
            <a:r>
              <a:rPr lang="de-CH" dirty="0"/>
              <a:t>Bild Höhe 6.8 Breite 9.41 cm / Tabelle / Element</a:t>
            </a:r>
            <a:endParaRPr lang="de-DE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26470C8F-0796-453F-9E28-02143E814836}"/>
              </a:ext>
            </a:extLst>
          </p:cNvPr>
          <p:cNvSpPr txBox="1"/>
          <p:nvPr userDrawn="1"/>
        </p:nvSpPr>
        <p:spPr>
          <a:xfrm>
            <a:off x="-3999187" y="189000"/>
            <a:ext cx="3075187" cy="900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indent="0">
              <a:buFont typeface="+mj-lt"/>
              <a:buNone/>
            </a:pPr>
            <a:r>
              <a:rPr lang="de-DE" dirty="0"/>
              <a:t>3 Bilder oder Elemente einfügen:</a:t>
            </a:r>
            <a:br>
              <a:rPr lang="de-DE" dirty="0"/>
            </a:br>
            <a:endParaRPr lang="de-CH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6561A481-590D-4937-B28B-97840E5EF3B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3999187" y="1404336"/>
            <a:ext cx="1632034" cy="1917799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FFC47BFA-91A1-493B-BA22-84364CB144B5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-3999187" y="3343798"/>
            <a:ext cx="757984" cy="687475"/>
          </a:xfrm>
          <a:prstGeom prst="rect">
            <a:avLst/>
          </a:prstGeom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072E82CD-9284-41F0-84DD-D5DE1DBDDDFF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-4021057" y="4115198"/>
            <a:ext cx="3457058" cy="2193802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9D8DD948-4278-45F8-9C1E-39B4797341F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Titel eingeben</a:t>
            </a:r>
            <a:endParaRPr lang="de-CH" dirty="0"/>
          </a:p>
        </p:txBody>
      </p:sp>
      <p:sp>
        <p:nvSpPr>
          <p:cNvPr id="19" name="Textplatzhalter 15">
            <a:extLst>
              <a:ext uri="{FF2B5EF4-FFF2-40B4-BE49-F238E27FC236}">
                <a16:creationId xmlns:a16="http://schemas.microsoft.com/office/drawing/2014/main" id="{869870CB-7C33-4C63-8B0B-63AEF720190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760457" y="6617595"/>
            <a:ext cx="3600450" cy="179300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900"/>
            </a:lvl1pPr>
          </a:lstStyle>
          <a:p>
            <a:pPr lvl="0"/>
            <a:r>
              <a:rPr lang="de-DE" dirty="0"/>
              <a:t>Bild oder Textquelle eingeben</a:t>
            </a:r>
          </a:p>
        </p:txBody>
      </p:sp>
    </p:spTree>
    <p:extLst>
      <p:ext uri="{BB962C8B-B14F-4D97-AF65-F5344CB8AC3E}">
        <p14:creationId xmlns:p14="http://schemas.microsoft.com/office/powerpoint/2010/main" val="38146096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4F857E4-C67B-469F-885E-B34B945A675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8" name="Inhaltsplatzhalter 3">
            <a:extLst>
              <a:ext uri="{FF2B5EF4-FFF2-40B4-BE49-F238E27FC236}">
                <a16:creationId xmlns:a16="http://schemas.microsoft.com/office/drawing/2014/main" id="{86F77D7A-E88C-4A07-8CF3-9DD25C5D4D0F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388118" y="1482166"/>
            <a:ext cx="3744000" cy="2433600"/>
          </a:xfrm>
          <a:noFill/>
        </p:spPr>
        <p:txBody>
          <a:bodyPr/>
          <a:lstStyle>
            <a:lvl1pPr marL="0" indent="0">
              <a:buNone/>
              <a:defRPr/>
            </a:lvl1pPr>
            <a:lvl2pPr marL="252000" indent="0">
              <a:buNone/>
              <a:defRPr/>
            </a:lvl2pPr>
          </a:lstStyle>
          <a:p>
            <a:pPr lvl="0"/>
            <a:r>
              <a:rPr lang="de-CH" dirty="0"/>
              <a:t>Bild Höhe 6.76 Breite 10.4 cm / Tabelle / Element</a:t>
            </a:r>
            <a:endParaRPr lang="de-DE" dirty="0"/>
          </a:p>
        </p:txBody>
      </p:sp>
      <p:pic>
        <p:nvPicPr>
          <p:cNvPr id="22" name="Grafik 21" descr="Logo Swissolympic&#10;www.swissolympic.ch">
            <a:extLst>
              <a:ext uri="{FF2B5EF4-FFF2-40B4-BE49-F238E27FC236}">
                <a16:creationId xmlns:a16="http://schemas.microsoft.com/office/drawing/2014/main" id="{EA121BE8-223C-44A3-9D9D-7BD36B4022A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90600" y="347301"/>
            <a:ext cx="1440000" cy="654280"/>
          </a:xfrm>
          <a:prstGeom prst="rect">
            <a:avLst/>
          </a:prstGeom>
        </p:spPr>
      </p:pic>
      <p:sp>
        <p:nvSpPr>
          <p:cNvPr id="31" name="Inhaltsplatzhalter 3">
            <a:extLst>
              <a:ext uri="{FF2B5EF4-FFF2-40B4-BE49-F238E27FC236}">
                <a16:creationId xmlns:a16="http://schemas.microsoft.com/office/drawing/2014/main" id="{36A5D2C6-44C6-43E2-ADB9-577209537248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4224000" y="1482166"/>
            <a:ext cx="3744000" cy="2433600"/>
          </a:xfrm>
          <a:noFill/>
        </p:spPr>
        <p:txBody>
          <a:bodyPr/>
          <a:lstStyle>
            <a:lvl1pPr marL="0" indent="0">
              <a:buNone/>
              <a:defRPr/>
            </a:lvl1pPr>
            <a:lvl2pPr marL="252000" indent="0">
              <a:buNone/>
              <a:defRPr/>
            </a:lvl2pPr>
          </a:lstStyle>
          <a:p>
            <a:pPr lvl="0"/>
            <a:r>
              <a:rPr lang="de-CH" dirty="0"/>
              <a:t>Bild Höhe 6.76 Breite 10.4 cm / Tabelle / Element</a:t>
            </a:r>
            <a:endParaRPr lang="de-DE" dirty="0"/>
          </a:p>
        </p:txBody>
      </p:sp>
      <p:sp>
        <p:nvSpPr>
          <p:cNvPr id="32" name="Inhaltsplatzhalter 3">
            <a:extLst>
              <a:ext uri="{FF2B5EF4-FFF2-40B4-BE49-F238E27FC236}">
                <a16:creationId xmlns:a16="http://schemas.microsoft.com/office/drawing/2014/main" id="{8135C0FC-9DFA-457C-9DAB-2CEDA3361372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8059882" y="1482166"/>
            <a:ext cx="3744000" cy="2433600"/>
          </a:xfrm>
          <a:noFill/>
        </p:spPr>
        <p:txBody>
          <a:bodyPr/>
          <a:lstStyle>
            <a:lvl1pPr marL="0" indent="0">
              <a:buNone/>
              <a:defRPr/>
            </a:lvl1pPr>
            <a:lvl2pPr marL="252000" indent="0">
              <a:buNone/>
              <a:defRPr/>
            </a:lvl2pPr>
          </a:lstStyle>
          <a:p>
            <a:pPr lvl="0"/>
            <a:r>
              <a:rPr lang="de-CH" dirty="0"/>
              <a:t>Bild Höhe 6.76 Breite 10.4 cm / Tabelle / Element</a:t>
            </a:r>
            <a:endParaRPr lang="de-DE" dirty="0"/>
          </a:p>
        </p:txBody>
      </p:sp>
      <p:sp>
        <p:nvSpPr>
          <p:cNvPr id="33" name="Inhaltsplatzhalter 3">
            <a:extLst>
              <a:ext uri="{FF2B5EF4-FFF2-40B4-BE49-F238E27FC236}">
                <a16:creationId xmlns:a16="http://schemas.microsoft.com/office/drawing/2014/main" id="{977F735A-0131-4527-8A78-26B879FF7DE2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388118" y="4064774"/>
            <a:ext cx="3744000" cy="2433600"/>
          </a:xfrm>
          <a:noFill/>
        </p:spPr>
        <p:txBody>
          <a:bodyPr/>
          <a:lstStyle>
            <a:lvl1pPr marL="0" indent="0">
              <a:buNone/>
              <a:defRPr/>
            </a:lvl1pPr>
            <a:lvl2pPr marL="252000" indent="0">
              <a:buNone/>
              <a:defRPr/>
            </a:lvl2pPr>
          </a:lstStyle>
          <a:p>
            <a:pPr lvl="0"/>
            <a:r>
              <a:rPr lang="de-CH" dirty="0"/>
              <a:t>Bild Höhe 6.76 Breite 10.4 cm / Tabelle / Element</a:t>
            </a:r>
            <a:endParaRPr lang="de-DE" dirty="0"/>
          </a:p>
        </p:txBody>
      </p:sp>
      <p:sp>
        <p:nvSpPr>
          <p:cNvPr id="34" name="Inhaltsplatzhalter 3">
            <a:extLst>
              <a:ext uri="{FF2B5EF4-FFF2-40B4-BE49-F238E27FC236}">
                <a16:creationId xmlns:a16="http://schemas.microsoft.com/office/drawing/2014/main" id="{287C0DF6-8F9C-498A-817D-56BD0C7F8F8E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4224000" y="4064774"/>
            <a:ext cx="3744000" cy="2433600"/>
          </a:xfrm>
          <a:noFill/>
        </p:spPr>
        <p:txBody>
          <a:bodyPr/>
          <a:lstStyle>
            <a:lvl1pPr marL="0" indent="0">
              <a:buNone/>
              <a:defRPr/>
            </a:lvl1pPr>
            <a:lvl2pPr marL="252000" indent="0">
              <a:buNone/>
              <a:defRPr/>
            </a:lvl2pPr>
          </a:lstStyle>
          <a:p>
            <a:pPr lvl="0"/>
            <a:r>
              <a:rPr lang="de-CH" dirty="0"/>
              <a:t>Bild Höhe 6.76 Breite 10.4 cm / Tabelle / Element</a:t>
            </a:r>
            <a:endParaRPr lang="de-DE" dirty="0"/>
          </a:p>
        </p:txBody>
      </p:sp>
      <p:sp>
        <p:nvSpPr>
          <p:cNvPr id="35" name="Inhaltsplatzhalter 3">
            <a:extLst>
              <a:ext uri="{FF2B5EF4-FFF2-40B4-BE49-F238E27FC236}">
                <a16:creationId xmlns:a16="http://schemas.microsoft.com/office/drawing/2014/main" id="{B89D019D-5BCC-430D-8D92-F9253AACCA74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8059882" y="4064774"/>
            <a:ext cx="3744000" cy="2433600"/>
          </a:xfrm>
          <a:noFill/>
        </p:spPr>
        <p:txBody>
          <a:bodyPr/>
          <a:lstStyle>
            <a:lvl1pPr marL="0" indent="0">
              <a:buNone/>
              <a:defRPr/>
            </a:lvl1pPr>
            <a:lvl2pPr marL="252000" indent="0">
              <a:buNone/>
              <a:defRPr/>
            </a:lvl2pPr>
          </a:lstStyle>
          <a:p>
            <a:pPr lvl="0"/>
            <a:r>
              <a:rPr lang="de-CH" dirty="0"/>
              <a:t>Bild Höhe 6.76 Breite 10.4 cm / Tabelle / Element</a:t>
            </a:r>
            <a:endParaRPr lang="de-DE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29CA8567-927C-4C50-8CDB-B59E9F363EA5}"/>
              </a:ext>
            </a:extLst>
          </p:cNvPr>
          <p:cNvSpPr txBox="1"/>
          <p:nvPr userDrawn="1"/>
        </p:nvSpPr>
        <p:spPr>
          <a:xfrm>
            <a:off x="-3999187" y="189000"/>
            <a:ext cx="3075187" cy="900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indent="0">
              <a:buFont typeface="+mj-lt"/>
              <a:buNone/>
            </a:pPr>
            <a:r>
              <a:rPr lang="de-DE" dirty="0"/>
              <a:t>6 Bilder oder Elemente einfügen:</a:t>
            </a:r>
            <a:br>
              <a:rPr lang="de-DE" dirty="0"/>
            </a:br>
            <a:endParaRPr lang="de-CH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97CD14E0-1A3F-4BE7-BFE5-04F2B1701DB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3999187" y="1584336"/>
            <a:ext cx="1632034" cy="1917799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0ADC47F4-EB41-4E4F-AB1B-A062BDA59C38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-3999187" y="3523798"/>
            <a:ext cx="757984" cy="687475"/>
          </a:xfrm>
          <a:prstGeom prst="rect">
            <a:avLst/>
          </a:prstGeom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CB74116D-AE6B-4ADF-8744-C62AAA6F0334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-4021057" y="4295198"/>
            <a:ext cx="3457058" cy="2193802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C08F7069-CC1B-4BC9-A910-4E1A33A4BE1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Titel eingeben</a:t>
            </a:r>
            <a:endParaRPr lang="de-CH" dirty="0"/>
          </a:p>
        </p:txBody>
      </p:sp>
      <p:sp>
        <p:nvSpPr>
          <p:cNvPr id="20" name="Textplatzhalter 15">
            <a:extLst>
              <a:ext uri="{FF2B5EF4-FFF2-40B4-BE49-F238E27FC236}">
                <a16:creationId xmlns:a16="http://schemas.microsoft.com/office/drawing/2014/main" id="{F055C72E-E152-44AA-9F92-1C7FDE20A03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760457" y="6617595"/>
            <a:ext cx="3600450" cy="179300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900"/>
            </a:lvl1pPr>
          </a:lstStyle>
          <a:p>
            <a:pPr lvl="0"/>
            <a:r>
              <a:rPr lang="de-DE" dirty="0"/>
              <a:t>Bild oder Textquelle eingeben</a:t>
            </a:r>
          </a:p>
        </p:txBody>
      </p:sp>
    </p:spTree>
    <p:extLst>
      <p:ext uri="{BB962C8B-B14F-4D97-AF65-F5344CB8AC3E}">
        <p14:creationId xmlns:p14="http://schemas.microsoft.com/office/powerpoint/2010/main" val="285480159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4F857E4-C67B-469F-885E-B34B945A675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32" name="Inhaltsplatzhalter 3">
            <a:extLst>
              <a:ext uri="{FF2B5EF4-FFF2-40B4-BE49-F238E27FC236}">
                <a16:creationId xmlns:a16="http://schemas.microsoft.com/office/drawing/2014/main" id="{5164FD8C-7823-407A-B18B-EDA92BCA0D00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14104" y="1477428"/>
            <a:ext cx="2973600" cy="2448000"/>
          </a:xfrm>
          <a:noFill/>
        </p:spPr>
        <p:txBody>
          <a:bodyPr/>
          <a:lstStyle>
            <a:lvl1pPr marL="0" indent="0">
              <a:buNone/>
              <a:defRPr/>
            </a:lvl1pPr>
            <a:lvl2pPr marL="252000" indent="0">
              <a:buNone/>
              <a:defRPr/>
            </a:lvl2pPr>
          </a:lstStyle>
          <a:p>
            <a:pPr lvl="0"/>
            <a:r>
              <a:rPr lang="de-CH" dirty="0"/>
              <a:t>Bild Höhe 6.8 Breite 8.26 cm / Tabelle / Element</a:t>
            </a:r>
            <a:endParaRPr lang="de-DE" dirty="0"/>
          </a:p>
        </p:txBody>
      </p:sp>
      <p:pic>
        <p:nvPicPr>
          <p:cNvPr id="14" name="Grafik 13" descr="Logo Swissolympic&#10;www.swissolympic.ch">
            <a:extLst>
              <a:ext uri="{FF2B5EF4-FFF2-40B4-BE49-F238E27FC236}">
                <a16:creationId xmlns:a16="http://schemas.microsoft.com/office/drawing/2014/main" id="{476649E1-6E20-4CC1-9D72-1A2A0AA666C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90600" y="347301"/>
            <a:ext cx="1440000" cy="654280"/>
          </a:xfrm>
          <a:prstGeom prst="rect">
            <a:avLst/>
          </a:prstGeom>
        </p:spPr>
      </p:pic>
      <p:sp>
        <p:nvSpPr>
          <p:cNvPr id="19" name="Inhaltsplatzhalter 3">
            <a:extLst>
              <a:ext uri="{FF2B5EF4-FFF2-40B4-BE49-F238E27FC236}">
                <a16:creationId xmlns:a16="http://schemas.microsoft.com/office/drawing/2014/main" id="{7CDBCD63-993A-45EE-808A-84E9D47A3FDA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3080727" y="1477428"/>
            <a:ext cx="2973600" cy="2448000"/>
          </a:xfrm>
          <a:noFill/>
        </p:spPr>
        <p:txBody>
          <a:bodyPr/>
          <a:lstStyle>
            <a:lvl1pPr marL="0" indent="0">
              <a:buNone/>
              <a:defRPr/>
            </a:lvl1pPr>
            <a:lvl2pPr marL="252000" indent="0">
              <a:buNone/>
              <a:defRPr/>
            </a:lvl2pPr>
          </a:lstStyle>
          <a:p>
            <a:pPr lvl="0"/>
            <a:r>
              <a:rPr lang="de-CH" dirty="0"/>
              <a:t>Bild Höhe 6.8 Breite 8.26 cm / Tabelle / Element</a:t>
            </a:r>
            <a:endParaRPr lang="de-DE" dirty="0"/>
          </a:p>
        </p:txBody>
      </p:sp>
      <p:sp>
        <p:nvSpPr>
          <p:cNvPr id="20" name="Inhaltsplatzhalter 3">
            <a:extLst>
              <a:ext uri="{FF2B5EF4-FFF2-40B4-BE49-F238E27FC236}">
                <a16:creationId xmlns:a16="http://schemas.microsoft.com/office/drawing/2014/main" id="{BEBFF4F6-734D-4F20-B684-D16FDC68BEFA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147350" y="1477428"/>
            <a:ext cx="2973600" cy="2448000"/>
          </a:xfrm>
          <a:noFill/>
        </p:spPr>
        <p:txBody>
          <a:bodyPr/>
          <a:lstStyle>
            <a:lvl1pPr marL="0" indent="0">
              <a:buNone/>
              <a:defRPr/>
            </a:lvl1pPr>
            <a:lvl2pPr marL="252000" indent="0">
              <a:buNone/>
              <a:defRPr/>
            </a:lvl2pPr>
          </a:lstStyle>
          <a:p>
            <a:pPr lvl="0"/>
            <a:r>
              <a:rPr lang="de-CH" dirty="0"/>
              <a:t>Bild Höhe 6.8 Breite 8.26 cm / Tabelle / Element</a:t>
            </a:r>
            <a:endParaRPr lang="de-DE" dirty="0"/>
          </a:p>
        </p:txBody>
      </p:sp>
      <p:sp>
        <p:nvSpPr>
          <p:cNvPr id="21" name="Inhaltsplatzhalter 3">
            <a:extLst>
              <a:ext uri="{FF2B5EF4-FFF2-40B4-BE49-F238E27FC236}">
                <a16:creationId xmlns:a16="http://schemas.microsoft.com/office/drawing/2014/main" id="{0757893E-172D-4B43-ADE2-DBDE5BA3F842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9213972" y="1477428"/>
            <a:ext cx="2973600" cy="2448000"/>
          </a:xfrm>
          <a:noFill/>
        </p:spPr>
        <p:txBody>
          <a:bodyPr/>
          <a:lstStyle>
            <a:lvl1pPr marL="0" indent="0">
              <a:buNone/>
              <a:defRPr/>
            </a:lvl1pPr>
            <a:lvl2pPr marL="252000" indent="0">
              <a:buNone/>
              <a:defRPr/>
            </a:lvl2pPr>
          </a:lstStyle>
          <a:p>
            <a:pPr lvl="0"/>
            <a:r>
              <a:rPr lang="de-CH" dirty="0"/>
              <a:t>Bild Höhe 6.8 Breite 8.26 cm / Tabelle / Element</a:t>
            </a:r>
            <a:endParaRPr lang="de-DE" dirty="0"/>
          </a:p>
        </p:txBody>
      </p:sp>
      <p:sp>
        <p:nvSpPr>
          <p:cNvPr id="34" name="Inhaltsplatzhalter 3">
            <a:extLst>
              <a:ext uri="{FF2B5EF4-FFF2-40B4-BE49-F238E27FC236}">
                <a16:creationId xmlns:a16="http://schemas.microsoft.com/office/drawing/2014/main" id="{1F616AD4-77EC-44C2-A326-906EA0396069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14104" y="4044416"/>
            <a:ext cx="2973600" cy="2448000"/>
          </a:xfrm>
          <a:noFill/>
        </p:spPr>
        <p:txBody>
          <a:bodyPr/>
          <a:lstStyle>
            <a:lvl1pPr marL="0" indent="0">
              <a:buNone/>
              <a:defRPr/>
            </a:lvl1pPr>
            <a:lvl2pPr marL="252000" indent="0">
              <a:buNone/>
              <a:defRPr/>
            </a:lvl2pPr>
          </a:lstStyle>
          <a:p>
            <a:pPr lvl="0"/>
            <a:r>
              <a:rPr lang="de-CH" dirty="0"/>
              <a:t>Bild Höhe 6.8 Breite 8.26 cm / Tabelle / Element</a:t>
            </a:r>
            <a:endParaRPr lang="de-DE" dirty="0"/>
          </a:p>
        </p:txBody>
      </p:sp>
      <p:sp>
        <p:nvSpPr>
          <p:cNvPr id="35" name="Inhaltsplatzhalter 3">
            <a:extLst>
              <a:ext uri="{FF2B5EF4-FFF2-40B4-BE49-F238E27FC236}">
                <a16:creationId xmlns:a16="http://schemas.microsoft.com/office/drawing/2014/main" id="{572EB99C-4235-4AB0-BC9D-A3A265F108B0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3080727" y="4044416"/>
            <a:ext cx="2973600" cy="2448000"/>
          </a:xfrm>
          <a:noFill/>
        </p:spPr>
        <p:txBody>
          <a:bodyPr/>
          <a:lstStyle>
            <a:lvl1pPr marL="0" indent="0">
              <a:buNone/>
              <a:defRPr/>
            </a:lvl1pPr>
            <a:lvl2pPr marL="252000" indent="0">
              <a:buNone/>
              <a:defRPr/>
            </a:lvl2pPr>
          </a:lstStyle>
          <a:p>
            <a:pPr lvl="0"/>
            <a:r>
              <a:rPr lang="de-CH" dirty="0"/>
              <a:t>Bild Höhe 6.8 Breite 8.26 cm / Tabelle / Element</a:t>
            </a:r>
            <a:endParaRPr lang="de-DE" dirty="0"/>
          </a:p>
        </p:txBody>
      </p:sp>
      <p:sp>
        <p:nvSpPr>
          <p:cNvPr id="36" name="Inhaltsplatzhalter 3">
            <a:extLst>
              <a:ext uri="{FF2B5EF4-FFF2-40B4-BE49-F238E27FC236}">
                <a16:creationId xmlns:a16="http://schemas.microsoft.com/office/drawing/2014/main" id="{B2890782-18D1-4315-91B8-8B154A255BFB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6147350" y="4044416"/>
            <a:ext cx="2973600" cy="2448000"/>
          </a:xfrm>
          <a:noFill/>
        </p:spPr>
        <p:txBody>
          <a:bodyPr/>
          <a:lstStyle>
            <a:lvl1pPr marL="0" indent="0">
              <a:buNone/>
              <a:defRPr/>
            </a:lvl1pPr>
            <a:lvl2pPr marL="252000" indent="0">
              <a:buNone/>
              <a:defRPr/>
            </a:lvl2pPr>
          </a:lstStyle>
          <a:p>
            <a:pPr lvl="0"/>
            <a:r>
              <a:rPr lang="de-CH" dirty="0"/>
              <a:t>Bild Höhe 6.8 Breite 8.26 cm / Tabelle / Element</a:t>
            </a:r>
            <a:endParaRPr lang="de-DE" dirty="0"/>
          </a:p>
        </p:txBody>
      </p:sp>
      <p:sp>
        <p:nvSpPr>
          <p:cNvPr id="37" name="Inhaltsplatzhalter 3">
            <a:extLst>
              <a:ext uri="{FF2B5EF4-FFF2-40B4-BE49-F238E27FC236}">
                <a16:creationId xmlns:a16="http://schemas.microsoft.com/office/drawing/2014/main" id="{2F4D2B31-6D57-4647-A54F-902665E16156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9213972" y="4044416"/>
            <a:ext cx="2973600" cy="2448000"/>
          </a:xfrm>
          <a:noFill/>
        </p:spPr>
        <p:txBody>
          <a:bodyPr/>
          <a:lstStyle>
            <a:lvl1pPr marL="0" indent="0">
              <a:buNone/>
              <a:defRPr/>
            </a:lvl1pPr>
            <a:lvl2pPr marL="252000" indent="0">
              <a:buNone/>
              <a:defRPr/>
            </a:lvl2pPr>
          </a:lstStyle>
          <a:p>
            <a:pPr lvl="0"/>
            <a:r>
              <a:rPr lang="de-CH" dirty="0"/>
              <a:t>Bild Höhe 6.8 Breite 8.26 cm / Tabelle / Element</a:t>
            </a:r>
            <a:endParaRPr lang="de-DE" dirty="0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249860EE-AC46-47DF-9C8E-FE1F7E8B596F}"/>
              </a:ext>
            </a:extLst>
          </p:cNvPr>
          <p:cNvSpPr txBox="1"/>
          <p:nvPr userDrawn="1"/>
        </p:nvSpPr>
        <p:spPr>
          <a:xfrm>
            <a:off x="-4021057" y="342900"/>
            <a:ext cx="3060000" cy="900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indent="0">
              <a:buFont typeface="+mj-lt"/>
              <a:buNone/>
            </a:pPr>
            <a:r>
              <a:rPr lang="de-DE" dirty="0"/>
              <a:t>8 Bilder oder </a:t>
            </a:r>
            <a:r>
              <a:rPr lang="de-DE"/>
              <a:t>Elemente einfügen</a:t>
            </a:r>
            <a:endParaRPr lang="de-CH" dirty="0"/>
          </a:p>
        </p:txBody>
      </p:sp>
      <p:pic>
        <p:nvPicPr>
          <p:cNvPr id="23" name="Grafik 22">
            <a:extLst>
              <a:ext uri="{FF2B5EF4-FFF2-40B4-BE49-F238E27FC236}">
                <a16:creationId xmlns:a16="http://schemas.microsoft.com/office/drawing/2014/main" id="{37A600C3-EE74-43ED-80A2-1E5EF58DD1E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3999187" y="1764336"/>
            <a:ext cx="1632034" cy="1917799"/>
          </a:xfrm>
          <a:prstGeom prst="rect">
            <a:avLst/>
          </a:prstGeom>
        </p:spPr>
      </p:pic>
      <p:pic>
        <p:nvPicPr>
          <p:cNvPr id="24" name="Grafik 23">
            <a:extLst>
              <a:ext uri="{FF2B5EF4-FFF2-40B4-BE49-F238E27FC236}">
                <a16:creationId xmlns:a16="http://schemas.microsoft.com/office/drawing/2014/main" id="{ABB146BD-29FB-4E0B-843C-F8C6BF45D73B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-3999187" y="3703798"/>
            <a:ext cx="757984" cy="687475"/>
          </a:xfrm>
          <a:prstGeom prst="rect">
            <a:avLst/>
          </a:prstGeom>
        </p:spPr>
      </p:pic>
      <p:pic>
        <p:nvPicPr>
          <p:cNvPr id="25" name="Grafik 24">
            <a:extLst>
              <a:ext uri="{FF2B5EF4-FFF2-40B4-BE49-F238E27FC236}">
                <a16:creationId xmlns:a16="http://schemas.microsoft.com/office/drawing/2014/main" id="{CE284201-5951-4A86-A6B3-B8429FB571BC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-4021057" y="4475198"/>
            <a:ext cx="3457058" cy="2193802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C2226647-6691-47AB-A02E-4216518409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Titel eingeben</a:t>
            </a:r>
            <a:endParaRPr lang="de-CH" dirty="0"/>
          </a:p>
        </p:txBody>
      </p:sp>
      <p:sp>
        <p:nvSpPr>
          <p:cNvPr id="26" name="Textplatzhalter 15">
            <a:extLst>
              <a:ext uri="{FF2B5EF4-FFF2-40B4-BE49-F238E27FC236}">
                <a16:creationId xmlns:a16="http://schemas.microsoft.com/office/drawing/2014/main" id="{AC50D3EC-D8AC-4E8C-AD4E-7672B90408B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760457" y="6617595"/>
            <a:ext cx="3600450" cy="179300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900"/>
            </a:lvl1pPr>
          </a:lstStyle>
          <a:p>
            <a:pPr lvl="0"/>
            <a:r>
              <a:rPr lang="de-DE" dirty="0"/>
              <a:t>Bild oder Textquelle eingeben</a:t>
            </a:r>
          </a:p>
        </p:txBody>
      </p:sp>
    </p:spTree>
    <p:extLst>
      <p:ext uri="{BB962C8B-B14F-4D97-AF65-F5344CB8AC3E}">
        <p14:creationId xmlns:p14="http://schemas.microsoft.com/office/powerpoint/2010/main" val="346535476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r - Bild links mit Rahmen schwarz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4A5798C-AFFD-42BA-82A1-E166F4AE3B8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778800" y="776630"/>
            <a:ext cx="5317200" cy="5292000"/>
          </a:xfrm>
          <a:solidFill>
            <a:schemeClr val="tx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  <a:lvl2pPr marL="252000" indent="0">
              <a:buNone/>
              <a:defRPr/>
            </a:lvl2pPr>
          </a:lstStyle>
          <a:p>
            <a:pPr lvl="0"/>
            <a:r>
              <a:rPr lang="de-DE" dirty="0"/>
              <a:t>Mastertextformat bearbeiten</a:t>
            </a:r>
            <a:r>
              <a:rPr lang="de-CH" dirty="0"/>
              <a:t> – (Bild Höhe 14.7 Breite 14.77 cm/ Tabelle / Diagramm einfügen)</a:t>
            </a:r>
            <a:endParaRPr lang="de-DE" dirty="0"/>
          </a:p>
        </p:txBody>
      </p:sp>
      <p:sp>
        <p:nvSpPr>
          <p:cNvPr id="8" name="Inhaltsplatzhalter 3">
            <a:extLst>
              <a:ext uri="{FF2B5EF4-FFF2-40B4-BE49-F238E27FC236}">
                <a16:creationId xmlns:a16="http://schemas.microsoft.com/office/drawing/2014/main" id="{86F77D7A-E88C-4A07-8CF3-9DD25C5D4D0F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6872288" y="0"/>
            <a:ext cx="5319711" cy="6858000"/>
          </a:xfrm>
          <a:solidFill>
            <a:schemeClr val="tx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  <a:lvl2pPr marL="252000" indent="0">
              <a:buNone/>
              <a:defRPr/>
            </a:lvl2pPr>
          </a:lstStyle>
          <a:p>
            <a:pPr lvl="0"/>
            <a:r>
              <a:rPr lang="de-DE" dirty="0"/>
              <a:t>Mastertextformat bearbeiten</a:t>
            </a:r>
            <a:r>
              <a:rPr lang="de-CH" dirty="0"/>
              <a:t> – (Bild Höhe 19.05 Breite 14.78 cm/ Tabelle / Diagramm einfügen)</a:t>
            </a:r>
            <a:endParaRPr lang="de-DE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67791EF2-1943-4C07-85D7-E4D04B2CB5D4}"/>
              </a:ext>
            </a:extLst>
          </p:cNvPr>
          <p:cNvSpPr txBox="1"/>
          <p:nvPr userDrawn="1"/>
        </p:nvSpPr>
        <p:spPr>
          <a:xfrm>
            <a:off x="-3984000" y="326630"/>
            <a:ext cx="3420000" cy="900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2 Bilder / Video einfügen:</a:t>
            </a:r>
            <a:b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</a:b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Pfad</a:t>
            </a:r>
            <a:endParaRPr kumimoji="0" lang="de-CH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058C06A1-1539-4306-9E29-8E7EA6BFB93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3999187" y="1764336"/>
            <a:ext cx="1632034" cy="1917799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B2C855C1-A1E9-4775-ACAD-78D0E4FB08A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3999187" y="3703798"/>
            <a:ext cx="757984" cy="687475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EBC6850C-DDA1-401D-ADFE-172A2F80989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4021057" y="4475198"/>
            <a:ext cx="3457058" cy="2193802"/>
          </a:xfrm>
          <a:prstGeom prst="rect">
            <a:avLst/>
          </a:prstGeom>
        </p:spPr>
      </p:pic>
      <p:sp>
        <p:nvSpPr>
          <p:cNvPr id="10" name="Textplatzhalter 15">
            <a:extLst>
              <a:ext uri="{FF2B5EF4-FFF2-40B4-BE49-F238E27FC236}">
                <a16:creationId xmlns:a16="http://schemas.microsoft.com/office/drawing/2014/main" id="{784AB22B-76EE-44FB-BAE1-6A4D1BCA978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223800" y="6617595"/>
            <a:ext cx="3600450" cy="179300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900"/>
            </a:lvl1pPr>
          </a:lstStyle>
          <a:p>
            <a:pPr lvl="0"/>
            <a:r>
              <a:rPr lang="de-DE" dirty="0"/>
              <a:t>Bild oder Textquelle eingeben</a:t>
            </a:r>
          </a:p>
        </p:txBody>
      </p:sp>
    </p:spTree>
    <p:extLst>
      <p:ext uri="{BB962C8B-B14F-4D97-AF65-F5344CB8AC3E}">
        <p14:creationId xmlns:p14="http://schemas.microsoft.com/office/powerpoint/2010/main" val="30337961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osses Element mi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>
            <a:extLst>
              <a:ext uri="{FF2B5EF4-FFF2-40B4-BE49-F238E27FC236}">
                <a16:creationId xmlns:a16="http://schemas.microsoft.com/office/drawing/2014/main" id="{9D2D8B8C-D0DC-4FCC-8565-D6FEE3A99D0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dirty="0"/>
              <a:t>Bild Höhe 19.05 Breite 33.87 cm durch Klicken auf Symbol hinzufügen</a:t>
            </a:r>
            <a:endParaRPr lang="de-CH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3A7AF023-7DCD-4864-8D60-FB08104049D9}"/>
              </a:ext>
            </a:extLst>
          </p:cNvPr>
          <p:cNvSpPr txBox="1"/>
          <p:nvPr userDrawn="1"/>
        </p:nvSpPr>
        <p:spPr>
          <a:xfrm>
            <a:off x="-3984000" y="326630"/>
            <a:ext cx="3420000" cy="166250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de-CH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1 grossflächiges Bild einfügen:</a:t>
            </a:r>
            <a:br>
              <a:rPr kumimoji="0" lang="de-CH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</a:br>
            <a:endParaRPr kumimoji="0" lang="de-CH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de-CH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de-CH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Wenn Titel auf Bild, Lesbarkeit prüfen, Text-Farbe je nach Bild anpassen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5C2FAF42-5464-4CEF-836F-0C93911C77A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3999187" y="2268752"/>
            <a:ext cx="1632034" cy="1917799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2864A8F6-2ED8-4CAA-B6E2-D8A67754140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3999187" y="4208214"/>
            <a:ext cx="757984" cy="687475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BE6763AF-2A6F-4F07-AF71-4AAB1F95284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4021057" y="4979614"/>
            <a:ext cx="3457058" cy="2193802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EDF3D9FF-5070-4B00-B6C8-703C8D94F0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Titel eingeben</a:t>
            </a:r>
            <a:endParaRPr lang="de-CH" dirty="0"/>
          </a:p>
        </p:txBody>
      </p:sp>
      <p:sp>
        <p:nvSpPr>
          <p:cNvPr id="13" name="Textplatzhalter 15">
            <a:extLst>
              <a:ext uri="{FF2B5EF4-FFF2-40B4-BE49-F238E27FC236}">
                <a16:creationId xmlns:a16="http://schemas.microsoft.com/office/drawing/2014/main" id="{4F01B9C5-C4B6-420D-86E9-6D1ED054C5D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223800" y="6617595"/>
            <a:ext cx="3600450" cy="179300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900"/>
            </a:lvl1pPr>
          </a:lstStyle>
          <a:p>
            <a:pPr lvl="0"/>
            <a:r>
              <a:rPr lang="de-DE" dirty="0"/>
              <a:t>Bild oder Textquelle eingeben</a:t>
            </a:r>
          </a:p>
        </p:txBody>
      </p:sp>
    </p:spTree>
    <p:extLst>
      <p:ext uri="{BB962C8B-B14F-4D97-AF65-F5344CB8AC3E}">
        <p14:creationId xmlns:p14="http://schemas.microsoft.com/office/powerpoint/2010/main" val="67393736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lm einfüge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dienplatzhalter 2">
            <a:extLst>
              <a:ext uri="{FF2B5EF4-FFF2-40B4-BE49-F238E27FC236}">
                <a16:creationId xmlns:a16="http://schemas.microsoft.com/office/drawing/2014/main" id="{E1A6FA62-2FC8-4B4F-97ED-07D074900B2F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12396788" cy="6858000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Film einfügen</a:t>
            </a:r>
            <a:endParaRPr lang="de-CH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88FA001A-EA83-4802-B1E0-3D117F2899E2}"/>
              </a:ext>
            </a:extLst>
          </p:cNvPr>
          <p:cNvSpPr txBox="1"/>
          <p:nvPr userDrawn="1"/>
        </p:nvSpPr>
        <p:spPr>
          <a:xfrm>
            <a:off x="-6033568" y="3249000"/>
            <a:ext cx="5289567" cy="2160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Grösse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 des Bild muss situativ angepasst werden (Eckpunkte ziehen für Bild grösser oder kleiner zu machen).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Es wird empfohlen Filme bei externen Präsentationen lokal (Desktop) abzulegen oder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Youtubelink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einzubinden (braucht Internetverbindung)</a:t>
            </a:r>
            <a:b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</a:br>
            <a:endParaRPr kumimoji="0" lang="de-CH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56FD8003-059F-4699-A469-6723E05A95A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054111" y="-41353"/>
            <a:ext cx="5696243" cy="3029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902082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ien schwarz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07156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ien weis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713308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hlussfolie mit Sponsoren-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BCD3D1C6-D235-462F-AC0E-89642B6BA3A5}"/>
              </a:ext>
            </a:extLst>
          </p:cNvPr>
          <p:cNvSpPr/>
          <p:nvPr userDrawn="1"/>
        </p:nvSpPr>
        <p:spPr>
          <a:xfrm>
            <a:off x="-12000" y="1269000"/>
            <a:ext cx="12216000" cy="43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pic>
        <p:nvPicPr>
          <p:cNvPr id="6" name="Grafik 5" descr="Logo Swissolympic&#10;www.swissolympic.ch">
            <a:extLst>
              <a:ext uri="{FF2B5EF4-FFF2-40B4-BE49-F238E27FC236}">
                <a16:creationId xmlns:a16="http://schemas.microsoft.com/office/drawing/2014/main" id="{C6DB0AD0-98C4-41F7-A549-A192C1A783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90600" y="347301"/>
            <a:ext cx="1440000" cy="65428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0AD3D769-BAFD-41CE-9366-F223AD4B324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0524" y="621937"/>
            <a:ext cx="9504000" cy="1120775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z.B. Herzlichen Dank</a:t>
            </a:r>
            <a:br>
              <a:rPr lang="de-DE" dirty="0"/>
            </a:br>
            <a:r>
              <a:rPr lang="de-DE" dirty="0"/>
              <a:t>für Ihre Aufmerksamkeit</a:t>
            </a:r>
            <a:endParaRPr lang="de-CH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C7BF2701-49F5-42F7-96D8-412A5AEDF71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4540" y="5157192"/>
            <a:ext cx="8729812" cy="103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157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kurz ro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C4777A-3060-476B-A7B8-E699B831E2B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0525" y="1410900"/>
            <a:ext cx="2105475" cy="1069975"/>
          </a:xfrm>
        </p:spPr>
        <p:txBody>
          <a:bodyPr/>
          <a:lstStyle>
            <a:lvl1pPr>
              <a:lnSpc>
                <a:spcPts val="4200"/>
              </a:lnSpc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de-DE" dirty="0"/>
              <a:t>Agenda (Titel)</a:t>
            </a:r>
            <a:endParaRPr lang="de-CH" dirty="0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D1EF881F-3CE1-47B5-AA59-64076376B3A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48001" y="1473200"/>
            <a:ext cx="7560000" cy="4656138"/>
          </a:xfrm>
        </p:spPr>
        <p:txBody>
          <a:bodyPr numCol="1" spcCol="360000"/>
          <a:lstStyle>
            <a:lvl1pPr marL="0" indent="0">
              <a:lnSpc>
                <a:spcPts val="2600"/>
              </a:lnSpc>
              <a:buFont typeface="+mj-lt"/>
              <a:buNone/>
              <a:defRPr sz="2200">
                <a:solidFill>
                  <a:schemeClr val="bg1"/>
                </a:solidFill>
                <a:latin typeface="+mj-lt"/>
              </a:defRPr>
            </a:lvl1pPr>
            <a:lvl2pPr marL="594900" indent="-342900">
              <a:buFont typeface="+mj-lt"/>
              <a:buAutoNum type="arabicPeriod"/>
              <a:defRPr>
                <a:solidFill>
                  <a:schemeClr val="bg1"/>
                </a:solidFill>
              </a:defRPr>
            </a:lvl2pPr>
            <a:lvl3pPr marL="846900" indent="-342900">
              <a:buFont typeface="+mj-lt"/>
              <a:buAutoNum type="arabicPeriod"/>
              <a:defRPr>
                <a:solidFill>
                  <a:schemeClr val="bg1"/>
                </a:solidFill>
              </a:defRPr>
            </a:lvl3pPr>
            <a:lvl4pPr marL="1098900" indent="-342900">
              <a:buFont typeface="+mj-lt"/>
              <a:buAutoNum type="arabicPeriod"/>
              <a:defRPr>
                <a:solidFill>
                  <a:schemeClr val="bg1"/>
                </a:solidFill>
              </a:defRPr>
            </a:lvl4pPr>
            <a:lvl5pPr marL="1350900" indent="-342900">
              <a:buFont typeface="+mj-lt"/>
              <a:buAutoNum type="arabicPeriod"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Kurz – Themen der Präsentation auflisten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F894362-56BC-401E-A0ED-9E43337417C9}"/>
              </a:ext>
            </a:extLst>
          </p:cNvPr>
          <p:cNvSpPr txBox="1"/>
          <p:nvPr userDrawn="1"/>
        </p:nvSpPr>
        <p:spPr>
          <a:xfrm>
            <a:off x="-3084000" y="189000"/>
            <a:ext cx="2880000" cy="64633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 dirty="0"/>
              <a:t>Geben Sie auf dieser Agenda die Kurzthemen ein.</a:t>
            </a:r>
            <a:endParaRPr lang="de-CH" dirty="0"/>
          </a:p>
        </p:txBody>
      </p:sp>
      <p:pic>
        <p:nvPicPr>
          <p:cNvPr id="6" name="Grafik 5" descr="Logo Swissolympic">
            <a:extLst>
              <a:ext uri="{FF2B5EF4-FFF2-40B4-BE49-F238E27FC236}">
                <a16:creationId xmlns:a16="http://schemas.microsoft.com/office/drawing/2014/main" id="{759A7DE7-546A-4F14-8053-CF0C6A8CD19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5200" y="341311"/>
            <a:ext cx="1440000" cy="654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09813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2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reitensport 3T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>
            <a:extLst>
              <a:ext uri="{FF2B5EF4-FFF2-40B4-BE49-F238E27FC236}">
                <a16:creationId xmlns:a16="http://schemas.microsoft.com/office/drawing/2014/main" id="{EF9CAADD-BA88-4CBD-80DF-EB144965C6B6}"/>
              </a:ext>
            </a:extLst>
          </p:cNvPr>
          <p:cNvSpPr/>
          <p:nvPr userDrawn="1"/>
        </p:nvSpPr>
        <p:spPr>
          <a:xfrm>
            <a:off x="-4633192" y="342900"/>
            <a:ext cx="3960440" cy="11303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>
                <a:solidFill>
                  <a:schemeClr val="tx1"/>
                </a:solidFill>
              </a:rPr>
              <a:t>Titelbild kopieren und in Präsentation einfügen.</a:t>
            </a:r>
          </a:p>
        </p:txBody>
      </p:sp>
      <p:pic>
        <p:nvPicPr>
          <p:cNvPr id="4" name="Grafik 3" descr="Ein Bild, das Boden, Sport, Sportwettkampf enthält.&#10;&#10;Automatisch generierte Beschreibung">
            <a:extLst>
              <a:ext uri="{FF2B5EF4-FFF2-40B4-BE49-F238E27FC236}">
                <a16:creationId xmlns:a16="http://schemas.microsoft.com/office/drawing/2014/main" id="{C7FEC22B-6D65-42FE-B089-94C70082CB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15" b="6439"/>
          <a:stretch/>
        </p:blipFill>
        <p:spPr>
          <a:xfrm>
            <a:off x="-1" y="0"/>
            <a:ext cx="1221058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199279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kurz blau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C4777A-3060-476B-A7B8-E699B831E2B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0525" y="1410900"/>
            <a:ext cx="2105475" cy="1069975"/>
          </a:xfrm>
        </p:spPr>
        <p:txBody>
          <a:bodyPr/>
          <a:lstStyle>
            <a:lvl1pPr>
              <a:lnSpc>
                <a:spcPts val="4200"/>
              </a:lnSpc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de-DE" dirty="0"/>
              <a:t>Agenda (Titel)</a:t>
            </a:r>
            <a:endParaRPr lang="de-CH" dirty="0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D1EF881F-3CE1-47B5-AA59-64076376B3A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48001" y="1473200"/>
            <a:ext cx="7560000" cy="4656138"/>
          </a:xfrm>
        </p:spPr>
        <p:txBody>
          <a:bodyPr numCol="1" spcCol="360000"/>
          <a:lstStyle>
            <a:lvl1pPr marL="0" indent="0">
              <a:lnSpc>
                <a:spcPts val="2600"/>
              </a:lnSpc>
              <a:buFont typeface="+mj-lt"/>
              <a:buNone/>
              <a:defRPr sz="2200">
                <a:solidFill>
                  <a:schemeClr val="bg1"/>
                </a:solidFill>
                <a:latin typeface="+mj-lt"/>
              </a:defRPr>
            </a:lvl1pPr>
            <a:lvl2pPr marL="594900" indent="-342900">
              <a:buFont typeface="+mj-lt"/>
              <a:buAutoNum type="arabicPeriod"/>
              <a:defRPr>
                <a:solidFill>
                  <a:schemeClr val="bg1"/>
                </a:solidFill>
              </a:defRPr>
            </a:lvl2pPr>
            <a:lvl3pPr marL="846900" indent="-342900">
              <a:buFont typeface="+mj-lt"/>
              <a:buAutoNum type="arabicPeriod"/>
              <a:defRPr>
                <a:solidFill>
                  <a:schemeClr val="bg1"/>
                </a:solidFill>
              </a:defRPr>
            </a:lvl3pPr>
            <a:lvl4pPr marL="1098900" indent="-342900">
              <a:buFont typeface="+mj-lt"/>
              <a:buAutoNum type="arabicPeriod"/>
              <a:defRPr>
                <a:solidFill>
                  <a:schemeClr val="bg1"/>
                </a:solidFill>
              </a:defRPr>
            </a:lvl4pPr>
            <a:lvl5pPr marL="1350900" indent="-342900">
              <a:buFont typeface="+mj-lt"/>
              <a:buAutoNum type="arabicPeriod"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Kurz – Themen der Präsentation auflisten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F894362-56BC-401E-A0ED-9E43337417C9}"/>
              </a:ext>
            </a:extLst>
          </p:cNvPr>
          <p:cNvSpPr txBox="1"/>
          <p:nvPr userDrawn="1"/>
        </p:nvSpPr>
        <p:spPr>
          <a:xfrm>
            <a:off x="-3084000" y="189000"/>
            <a:ext cx="2880000" cy="64633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 dirty="0"/>
              <a:t>Geben Sie auf dieser Agenda die Kurzthemen ein.</a:t>
            </a:r>
            <a:endParaRPr lang="de-CH" dirty="0"/>
          </a:p>
        </p:txBody>
      </p:sp>
      <p:pic>
        <p:nvPicPr>
          <p:cNvPr id="6" name="Grafik 5" descr="Logo Swissolympic">
            <a:extLst>
              <a:ext uri="{FF2B5EF4-FFF2-40B4-BE49-F238E27FC236}">
                <a16:creationId xmlns:a16="http://schemas.microsoft.com/office/drawing/2014/main" id="{759A7DE7-546A-4F14-8053-CF0C6A8CD19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5200" y="341311"/>
            <a:ext cx="1440000" cy="654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68113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2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kurz grü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C4777A-3060-476B-A7B8-E699B831E2B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0525" y="1410900"/>
            <a:ext cx="2105475" cy="1069975"/>
          </a:xfrm>
        </p:spPr>
        <p:txBody>
          <a:bodyPr/>
          <a:lstStyle>
            <a:lvl1pPr>
              <a:lnSpc>
                <a:spcPts val="4200"/>
              </a:lnSpc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de-DE" dirty="0"/>
              <a:t>Agenda (Titel)</a:t>
            </a:r>
            <a:endParaRPr lang="de-CH" dirty="0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D1EF881F-3CE1-47B5-AA59-64076376B3A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48001" y="1473200"/>
            <a:ext cx="7560000" cy="4656138"/>
          </a:xfrm>
        </p:spPr>
        <p:txBody>
          <a:bodyPr numCol="1" spcCol="360000"/>
          <a:lstStyle>
            <a:lvl1pPr marL="0" indent="0">
              <a:lnSpc>
                <a:spcPts val="2600"/>
              </a:lnSpc>
              <a:buFont typeface="+mj-lt"/>
              <a:buNone/>
              <a:defRPr sz="2200">
                <a:solidFill>
                  <a:schemeClr val="bg1"/>
                </a:solidFill>
                <a:latin typeface="+mj-lt"/>
              </a:defRPr>
            </a:lvl1pPr>
            <a:lvl2pPr marL="594900" indent="-342900">
              <a:buFont typeface="+mj-lt"/>
              <a:buAutoNum type="arabicPeriod"/>
              <a:defRPr>
                <a:solidFill>
                  <a:schemeClr val="bg1"/>
                </a:solidFill>
              </a:defRPr>
            </a:lvl2pPr>
            <a:lvl3pPr marL="846900" indent="-342900">
              <a:buFont typeface="+mj-lt"/>
              <a:buAutoNum type="arabicPeriod"/>
              <a:defRPr>
                <a:solidFill>
                  <a:schemeClr val="bg1"/>
                </a:solidFill>
              </a:defRPr>
            </a:lvl3pPr>
            <a:lvl4pPr marL="1098900" indent="-342900">
              <a:buFont typeface="+mj-lt"/>
              <a:buAutoNum type="arabicPeriod"/>
              <a:defRPr>
                <a:solidFill>
                  <a:schemeClr val="bg1"/>
                </a:solidFill>
              </a:defRPr>
            </a:lvl4pPr>
            <a:lvl5pPr marL="1350900" indent="-342900">
              <a:buFont typeface="+mj-lt"/>
              <a:buAutoNum type="arabicPeriod"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Kurz – Themen der Präsentation auflisten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F894362-56BC-401E-A0ED-9E43337417C9}"/>
              </a:ext>
            </a:extLst>
          </p:cNvPr>
          <p:cNvSpPr txBox="1"/>
          <p:nvPr userDrawn="1"/>
        </p:nvSpPr>
        <p:spPr>
          <a:xfrm>
            <a:off x="-3084000" y="189000"/>
            <a:ext cx="2880000" cy="64633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 dirty="0"/>
              <a:t>Geben Sie auf dieser Agenda die Kurzthemen ein.</a:t>
            </a:r>
            <a:endParaRPr lang="de-CH" dirty="0"/>
          </a:p>
        </p:txBody>
      </p:sp>
      <p:pic>
        <p:nvPicPr>
          <p:cNvPr id="6" name="Grafik 5" descr="Logo Swissolympic">
            <a:extLst>
              <a:ext uri="{FF2B5EF4-FFF2-40B4-BE49-F238E27FC236}">
                <a16:creationId xmlns:a16="http://schemas.microsoft.com/office/drawing/2014/main" id="{759A7DE7-546A-4F14-8053-CF0C6A8CD19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5200" y="341311"/>
            <a:ext cx="1440000" cy="654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78618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2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lang gelb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C4777A-3060-476B-A7B8-E699B831E2B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001" y="531813"/>
            <a:ext cx="7875000" cy="106997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Agenda (Titel)</a:t>
            </a:r>
            <a:endParaRPr lang="de-CH" dirty="0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D1EF881F-3CE1-47B5-AA59-64076376B3A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62000" y="1989138"/>
            <a:ext cx="9575800" cy="4140200"/>
          </a:xfrm>
        </p:spPr>
        <p:txBody>
          <a:bodyPr numCol="2" spcCol="360000"/>
          <a:lstStyle>
            <a:lvl1pPr marL="457200" indent="-457200">
              <a:buFont typeface="+mj-lt"/>
              <a:buAutoNum type="arabicPeriod"/>
              <a:defRPr>
                <a:solidFill>
                  <a:schemeClr val="bg1"/>
                </a:solidFill>
              </a:defRPr>
            </a:lvl1pPr>
            <a:lvl2pPr marL="594900" indent="-342900">
              <a:buFont typeface="+mj-lt"/>
              <a:buAutoNum type="arabicPeriod"/>
              <a:defRPr>
                <a:solidFill>
                  <a:schemeClr val="bg1"/>
                </a:solidFill>
              </a:defRPr>
            </a:lvl2pPr>
            <a:lvl3pPr marL="846900" indent="-342900">
              <a:buFont typeface="+mj-lt"/>
              <a:buAutoNum type="arabicPeriod"/>
              <a:defRPr>
                <a:solidFill>
                  <a:schemeClr val="bg1"/>
                </a:solidFill>
              </a:defRPr>
            </a:lvl3pPr>
            <a:lvl4pPr marL="1098900" indent="-342900">
              <a:buFont typeface="+mj-lt"/>
              <a:buAutoNum type="arabicPeriod"/>
              <a:defRPr>
                <a:solidFill>
                  <a:schemeClr val="bg1"/>
                </a:solidFill>
              </a:defRPr>
            </a:lvl4pPr>
            <a:lvl5pPr marL="1350900" indent="-342900">
              <a:buFont typeface="+mj-lt"/>
              <a:buAutoNum type="arabicPeriod"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Agenda lang – 2-spaltig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97D45F02-E539-4402-9826-EB531C2C2FCE}"/>
              </a:ext>
            </a:extLst>
          </p:cNvPr>
          <p:cNvSpPr txBox="1"/>
          <p:nvPr userDrawn="1"/>
        </p:nvSpPr>
        <p:spPr>
          <a:xfrm>
            <a:off x="-3084000" y="189000"/>
            <a:ext cx="2880000" cy="258532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 dirty="0"/>
              <a:t>Das Verzeichnis am Schluss integrieren. Ansicht – Gliederungsansicht, Titel markieren, in die Ansicht Normal wechseln auf der Folie einfügen. Die Titel werden automatisch in einem 2-spalten Layout dargestellt.</a:t>
            </a:r>
            <a:endParaRPr lang="de-CH" dirty="0"/>
          </a:p>
        </p:txBody>
      </p:sp>
      <p:pic>
        <p:nvPicPr>
          <p:cNvPr id="6" name="Grafik 5" descr="Logo Swissolympic">
            <a:extLst>
              <a:ext uri="{FF2B5EF4-FFF2-40B4-BE49-F238E27FC236}">
                <a16:creationId xmlns:a16="http://schemas.microsoft.com/office/drawing/2014/main" id="{10B36D6D-9760-419A-BC5D-26B392EDF15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5200" y="341311"/>
            <a:ext cx="1440000" cy="654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12997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512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lang ro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C4777A-3060-476B-A7B8-E699B831E2B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001" y="531813"/>
            <a:ext cx="7875000" cy="106997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Agenda (Titel)</a:t>
            </a:r>
            <a:endParaRPr lang="de-CH" dirty="0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D1EF881F-3CE1-47B5-AA59-64076376B3A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62000" y="1989138"/>
            <a:ext cx="9575800" cy="4140200"/>
          </a:xfrm>
        </p:spPr>
        <p:txBody>
          <a:bodyPr numCol="2" spcCol="360000"/>
          <a:lstStyle>
            <a:lvl1pPr marL="457200" indent="-457200">
              <a:buFont typeface="+mj-lt"/>
              <a:buAutoNum type="arabicPeriod"/>
              <a:defRPr>
                <a:solidFill>
                  <a:schemeClr val="bg1"/>
                </a:solidFill>
              </a:defRPr>
            </a:lvl1pPr>
            <a:lvl2pPr marL="594900" indent="-342900">
              <a:buFont typeface="+mj-lt"/>
              <a:buAutoNum type="arabicPeriod"/>
              <a:defRPr>
                <a:solidFill>
                  <a:schemeClr val="bg1"/>
                </a:solidFill>
              </a:defRPr>
            </a:lvl2pPr>
            <a:lvl3pPr marL="846900" indent="-342900">
              <a:buFont typeface="+mj-lt"/>
              <a:buAutoNum type="arabicPeriod"/>
              <a:defRPr>
                <a:solidFill>
                  <a:schemeClr val="bg1"/>
                </a:solidFill>
              </a:defRPr>
            </a:lvl3pPr>
            <a:lvl4pPr marL="1098900" indent="-342900">
              <a:buFont typeface="+mj-lt"/>
              <a:buAutoNum type="arabicPeriod"/>
              <a:defRPr>
                <a:solidFill>
                  <a:schemeClr val="bg1"/>
                </a:solidFill>
              </a:defRPr>
            </a:lvl4pPr>
            <a:lvl5pPr marL="1350900" indent="-342900">
              <a:buFont typeface="+mj-lt"/>
              <a:buAutoNum type="arabicPeriod"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Agenda lang – 2-spaltig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97D45F02-E539-4402-9826-EB531C2C2FCE}"/>
              </a:ext>
            </a:extLst>
          </p:cNvPr>
          <p:cNvSpPr txBox="1"/>
          <p:nvPr userDrawn="1"/>
        </p:nvSpPr>
        <p:spPr>
          <a:xfrm>
            <a:off x="-3084000" y="189000"/>
            <a:ext cx="2880000" cy="258532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 dirty="0"/>
              <a:t>Das Verzeichnis am Schluss integrieren. Ansicht – Gliederungsansicht, Titel markieren, in die Ansicht Normal wechseln auf der Folie einfügen. Die Titel werden automatisch in einem 2-spalten Layout dargestellt.</a:t>
            </a:r>
            <a:endParaRPr lang="de-CH" dirty="0"/>
          </a:p>
        </p:txBody>
      </p:sp>
      <p:pic>
        <p:nvPicPr>
          <p:cNvPr id="6" name="Grafik 5" descr="Logo Swissolympic">
            <a:extLst>
              <a:ext uri="{FF2B5EF4-FFF2-40B4-BE49-F238E27FC236}">
                <a16:creationId xmlns:a16="http://schemas.microsoft.com/office/drawing/2014/main" id="{10B36D6D-9760-419A-BC5D-26B392EDF15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5200" y="341311"/>
            <a:ext cx="1440000" cy="654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66898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512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lang blau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C4777A-3060-476B-A7B8-E699B831E2B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001" y="531813"/>
            <a:ext cx="7875000" cy="106997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Agenda (Titel)</a:t>
            </a:r>
            <a:endParaRPr lang="de-CH" dirty="0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D1EF881F-3CE1-47B5-AA59-64076376B3A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62000" y="1989138"/>
            <a:ext cx="9575800" cy="4140200"/>
          </a:xfrm>
        </p:spPr>
        <p:txBody>
          <a:bodyPr numCol="2" spcCol="360000"/>
          <a:lstStyle>
            <a:lvl1pPr marL="457200" indent="-457200">
              <a:buFont typeface="+mj-lt"/>
              <a:buAutoNum type="arabicPeriod"/>
              <a:defRPr>
                <a:solidFill>
                  <a:schemeClr val="bg1"/>
                </a:solidFill>
              </a:defRPr>
            </a:lvl1pPr>
            <a:lvl2pPr marL="594900" indent="-342900">
              <a:buFont typeface="+mj-lt"/>
              <a:buAutoNum type="arabicPeriod"/>
              <a:defRPr>
                <a:solidFill>
                  <a:schemeClr val="bg1"/>
                </a:solidFill>
              </a:defRPr>
            </a:lvl2pPr>
            <a:lvl3pPr marL="846900" indent="-342900">
              <a:buFont typeface="+mj-lt"/>
              <a:buAutoNum type="arabicPeriod"/>
              <a:defRPr>
                <a:solidFill>
                  <a:schemeClr val="bg1"/>
                </a:solidFill>
              </a:defRPr>
            </a:lvl3pPr>
            <a:lvl4pPr marL="1098900" indent="-342900">
              <a:buFont typeface="+mj-lt"/>
              <a:buAutoNum type="arabicPeriod"/>
              <a:defRPr>
                <a:solidFill>
                  <a:schemeClr val="bg1"/>
                </a:solidFill>
              </a:defRPr>
            </a:lvl4pPr>
            <a:lvl5pPr marL="1350900" indent="-342900">
              <a:buFont typeface="+mj-lt"/>
              <a:buAutoNum type="arabicPeriod"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Agenda lang – 2-spaltig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97D45F02-E539-4402-9826-EB531C2C2FCE}"/>
              </a:ext>
            </a:extLst>
          </p:cNvPr>
          <p:cNvSpPr txBox="1"/>
          <p:nvPr userDrawn="1"/>
        </p:nvSpPr>
        <p:spPr>
          <a:xfrm>
            <a:off x="-3084000" y="189000"/>
            <a:ext cx="2880000" cy="258532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 dirty="0"/>
              <a:t>Das Verzeichnis am Schluss integrieren. Ansicht – Gliederungsansicht, Titel markieren, in die Ansicht Normal wechseln auf der Folie einfügen. Die Titel werden automatisch in einem 2-spalten Layout dargestellt.</a:t>
            </a:r>
            <a:endParaRPr lang="de-CH" dirty="0"/>
          </a:p>
        </p:txBody>
      </p:sp>
      <p:pic>
        <p:nvPicPr>
          <p:cNvPr id="6" name="Grafik 5" descr="Logo Swissolympic">
            <a:extLst>
              <a:ext uri="{FF2B5EF4-FFF2-40B4-BE49-F238E27FC236}">
                <a16:creationId xmlns:a16="http://schemas.microsoft.com/office/drawing/2014/main" id="{10B36D6D-9760-419A-BC5D-26B392EDF15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5200" y="341311"/>
            <a:ext cx="1440000" cy="654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83578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512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lang grü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C4777A-3060-476B-A7B8-E699B831E2B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001" y="531813"/>
            <a:ext cx="7875000" cy="106997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Agenda (Titel)</a:t>
            </a:r>
            <a:endParaRPr lang="de-CH" dirty="0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D1EF881F-3CE1-47B5-AA59-64076376B3A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62000" y="1989138"/>
            <a:ext cx="9575800" cy="4140200"/>
          </a:xfrm>
        </p:spPr>
        <p:txBody>
          <a:bodyPr numCol="2" spcCol="360000"/>
          <a:lstStyle>
            <a:lvl1pPr marL="457200" indent="-457200">
              <a:buFont typeface="+mj-lt"/>
              <a:buAutoNum type="arabicPeriod"/>
              <a:defRPr>
                <a:solidFill>
                  <a:schemeClr val="bg1"/>
                </a:solidFill>
              </a:defRPr>
            </a:lvl1pPr>
            <a:lvl2pPr marL="594900" indent="-342900">
              <a:buFont typeface="+mj-lt"/>
              <a:buAutoNum type="arabicPeriod"/>
              <a:defRPr>
                <a:solidFill>
                  <a:schemeClr val="bg1"/>
                </a:solidFill>
              </a:defRPr>
            </a:lvl2pPr>
            <a:lvl3pPr marL="846900" indent="-342900">
              <a:buFont typeface="+mj-lt"/>
              <a:buAutoNum type="arabicPeriod"/>
              <a:defRPr>
                <a:solidFill>
                  <a:schemeClr val="bg1"/>
                </a:solidFill>
              </a:defRPr>
            </a:lvl3pPr>
            <a:lvl4pPr marL="1098900" indent="-342900">
              <a:buFont typeface="+mj-lt"/>
              <a:buAutoNum type="arabicPeriod"/>
              <a:defRPr>
                <a:solidFill>
                  <a:schemeClr val="bg1"/>
                </a:solidFill>
              </a:defRPr>
            </a:lvl4pPr>
            <a:lvl5pPr marL="1350900" indent="-342900">
              <a:buFont typeface="+mj-lt"/>
              <a:buAutoNum type="arabicPeriod"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Agenda lang – 2-spaltig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97D45F02-E539-4402-9826-EB531C2C2FCE}"/>
              </a:ext>
            </a:extLst>
          </p:cNvPr>
          <p:cNvSpPr txBox="1"/>
          <p:nvPr userDrawn="1"/>
        </p:nvSpPr>
        <p:spPr>
          <a:xfrm>
            <a:off x="-3084000" y="189000"/>
            <a:ext cx="2880000" cy="258532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 dirty="0"/>
              <a:t>Das Verzeichnis am Schluss integrieren. Ansicht – Gliederungsansicht, Titel markieren, in die Ansicht Normal wechseln auf der Folie einfügen. Die Titel werden automatisch in einem 2-spalten Layout dargestellt.</a:t>
            </a:r>
            <a:endParaRPr lang="de-CH" dirty="0"/>
          </a:p>
        </p:txBody>
      </p:sp>
      <p:pic>
        <p:nvPicPr>
          <p:cNvPr id="6" name="Grafik 5" descr="Logo Swissolympic">
            <a:extLst>
              <a:ext uri="{FF2B5EF4-FFF2-40B4-BE49-F238E27FC236}">
                <a16:creationId xmlns:a16="http://schemas.microsoft.com/office/drawing/2014/main" id="{10B36D6D-9760-419A-BC5D-26B392EDF15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5200" y="341311"/>
            <a:ext cx="1440000" cy="654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86345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512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270BDE8-117E-49CF-A1A5-D98A150CB0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524" y="508225"/>
            <a:ext cx="9515476" cy="96497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Mastertitelformat bearbeiten</a:t>
            </a:r>
            <a:endParaRPr lang="de-CH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82E4092-56B9-465C-84A6-DDD25A4CBB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2000" y="1993900"/>
            <a:ext cx="9144000" cy="412908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DF5176C-4343-4CBC-A026-7A01765A62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330" y="6584250"/>
            <a:ext cx="432000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9DB77B4-3C54-46CA-975D-F6A6D2A6B962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902457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65" r:id="rId2"/>
    <p:sldLayoutId id="2147483700" r:id="rId3"/>
    <p:sldLayoutId id="2147483691" r:id="rId4"/>
    <p:sldLayoutId id="2147483692" r:id="rId5"/>
    <p:sldLayoutId id="2147483650" r:id="rId6"/>
    <p:sldLayoutId id="2147483694" r:id="rId7"/>
    <p:sldLayoutId id="2147483695" r:id="rId8"/>
    <p:sldLayoutId id="2147483693" r:id="rId9"/>
    <p:sldLayoutId id="2147483651" r:id="rId10"/>
    <p:sldLayoutId id="2147483679" r:id="rId11"/>
    <p:sldLayoutId id="2147483701" r:id="rId12"/>
    <p:sldLayoutId id="2147483681" r:id="rId13"/>
    <p:sldLayoutId id="2147483666" r:id="rId14"/>
    <p:sldLayoutId id="2147483676" r:id="rId15"/>
    <p:sldLayoutId id="2147483664" r:id="rId16"/>
    <p:sldLayoutId id="2147483652" r:id="rId17"/>
    <p:sldLayoutId id="2147483698" r:id="rId18"/>
    <p:sldLayoutId id="2147483668" r:id="rId19"/>
    <p:sldLayoutId id="2147483669" r:id="rId20"/>
    <p:sldLayoutId id="2147483670" r:id="rId21"/>
    <p:sldLayoutId id="2147483671" r:id="rId22"/>
    <p:sldLayoutId id="2147483672" r:id="rId23"/>
    <p:sldLayoutId id="2147483673" r:id="rId24"/>
    <p:sldLayoutId id="2147483682" r:id="rId25"/>
    <p:sldLayoutId id="2147483674" r:id="rId26"/>
    <p:sldLayoutId id="2147483687" r:id="rId27"/>
    <p:sldLayoutId id="2147483688" r:id="rId28"/>
    <p:sldLayoutId id="2147483675" r:id="rId29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52000" indent="-252000" algn="l" defTabSz="914400" rtl="0" eaLnBrk="1" latinLnBrk="0" hangingPunct="1">
        <a:lnSpc>
          <a:spcPts val="2640"/>
        </a:lnSpc>
        <a:spcBef>
          <a:spcPts val="1000"/>
        </a:spcBef>
        <a:buFont typeface="Symbol" panose="05050102010706020507" pitchFamily="18" charset="2"/>
        <a:buChar char="-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04000" indent="-252000" algn="l" defTabSz="914400" rtl="0" eaLnBrk="1" latinLnBrk="0" hangingPunct="1">
        <a:lnSpc>
          <a:spcPts val="2640"/>
        </a:lnSpc>
        <a:spcBef>
          <a:spcPts val="500"/>
        </a:spcBef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56000" indent="-252000" algn="l" defTabSz="914400" rtl="0" eaLnBrk="1" latinLnBrk="0" hangingPunct="1">
        <a:lnSpc>
          <a:spcPts val="2640"/>
        </a:lnSpc>
        <a:spcBef>
          <a:spcPts val="500"/>
        </a:spcBef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8000" indent="-252000" algn="l" defTabSz="914400" rtl="0" eaLnBrk="1" latinLnBrk="0" hangingPunct="1">
        <a:lnSpc>
          <a:spcPts val="2640"/>
        </a:lnSpc>
        <a:spcBef>
          <a:spcPts val="500"/>
        </a:spcBef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260000" indent="-252000" algn="l" defTabSz="914400" rtl="0" eaLnBrk="1" latinLnBrk="0" hangingPunct="1">
        <a:lnSpc>
          <a:spcPts val="2640"/>
        </a:lnSpc>
        <a:spcBef>
          <a:spcPts val="500"/>
        </a:spcBef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orient="horz" pos="384" userDrawn="1">
          <p15:clr>
            <a:srgbClr val="F26B43"/>
          </p15:clr>
        </p15:guide>
        <p15:guide id="4" pos="240" userDrawn="1">
          <p15:clr>
            <a:srgbClr val="F26B43"/>
          </p15:clr>
        </p15:guide>
        <p15:guide id="5" pos="7440" userDrawn="1">
          <p15:clr>
            <a:srgbClr val="F26B43"/>
          </p15:clr>
        </p15:guide>
        <p15:guide id="6" orient="horz" pos="4236" userDrawn="1">
          <p15:clr>
            <a:srgbClr val="F26B43"/>
          </p15:clr>
        </p15:guide>
        <p15:guide id="7" orient="horz" pos="3861" userDrawn="1">
          <p15:clr>
            <a:srgbClr val="F26B43"/>
          </p15:clr>
        </p15:guide>
        <p15:guide id="8" orient="horz" pos="1253" userDrawn="1">
          <p15:clr>
            <a:srgbClr val="F26B43"/>
          </p15:clr>
        </p15:guide>
        <p15:guide id="9" pos="480" userDrawn="1">
          <p15:clr>
            <a:srgbClr val="F26B43"/>
          </p15:clr>
        </p15:guide>
        <p15:guide id="10" pos="7200" userDrawn="1">
          <p15:clr>
            <a:srgbClr val="F26B43"/>
          </p15:clr>
        </p15:guide>
        <p15:guide id="11" orient="horz" pos="216" userDrawn="1">
          <p15:clr>
            <a:srgbClr val="F26B43"/>
          </p15:clr>
        </p15:guide>
        <p15:guide id="12" orient="horz" pos="928" userDrawn="1">
          <p15:clr>
            <a:srgbClr val="F26B43"/>
          </p15:clr>
        </p15:guide>
        <p15:guide id="13" orient="horz" pos="409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270BDE8-117E-49CF-A1A5-D98A150CB0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524" y="508225"/>
            <a:ext cx="9144000" cy="96497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82E4092-56B9-465C-84A6-DDD25A4CBB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2000" y="1993900"/>
            <a:ext cx="9144000" cy="412908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DF5176C-4343-4CBC-A026-7A01765A62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330" y="6584250"/>
            <a:ext cx="432000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9DB77B4-3C54-46CA-975D-F6A6D2A6B962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02457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52000" indent="-252000" algn="l" defTabSz="914400" rtl="0" eaLnBrk="1" latinLnBrk="0" hangingPunct="1">
        <a:lnSpc>
          <a:spcPts val="2640"/>
        </a:lnSpc>
        <a:spcBef>
          <a:spcPts val="1000"/>
        </a:spcBef>
        <a:buFont typeface="Symbol" panose="05050102010706020507" pitchFamily="18" charset="2"/>
        <a:buChar char="-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04000" indent="-252000" algn="l" defTabSz="914400" rtl="0" eaLnBrk="1" latinLnBrk="0" hangingPunct="1">
        <a:lnSpc>
          <a:spcPts val="2640"/>
        </a:lnSpc>
        <a:spcBef>
          <a:spcPts val="500"/>
        </a:spcBef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56000" indent="-252000" algn="l" defTabSz="914400" rtl="0" eaLnBrk="1" latinLnBrk="0" hangingPunct="1">
        <a:lnSpc>
          <a:spcPts val="2640"/>
        </a:lnSpc>
        <a:spcBef>
          <a:spcPts val="500"/>
        </a:spcBef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8000" indent="-252000" algn="l" defTabSz="914400" rtl="0" eaLnBrk="1" latinLnBrk="0" hangingPunct="1">
        <a:lnSpc>
          <a:spcPts val="2640"/>
        </a:lnSpc>
        <a:spcBef>
          <a:spcPts val="500"/>
        </a:spcBef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260000" indent="-252000" algn="l" defTabSz="914400" rtl="0" eaLnBrk="1" latinLnBrk="0" hangingPunct="1">
        <a:lnSpc>
          <a:spcPts val="2640"/>
        </a:lnSpc>
        <a:spcBef>
          <a:spcPts val="500"/>
        </a:spcBef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orient="horz" pos="384" userDrawn="1">
          <p15:clr>
            <a:srgbClr val="F26B43"/>
          </p15:clr>
        </p15:guide>
        <p15:guide id="4" pos="240" userDrawn="1">
          <p15:clr>
            <a:srgbClr val="F26B43"/>
          </p15:clr>
        </p15:guide>
        <p15:guide id="5" pos="7440" userDrawn="1">
          <p15:clr>
            <a:srgbClr val="F26B43"/>
          </p15:clr>
        </p15:guide>
        <p15:guide id="6" orient="horz" pos="4236" userDrawn="1">
          <p15:clr>
            <a:srgbClr val="F26B43"/>
          </p15:clr>
        </p15:guide>
        <p15:guide id="7" orient="horz" pos="3861" userDrawn="1">
          <p15:clr>
            <a:srgbClr val="F26B43"/>
          </p15:clr>
        </p15:guide>
        <p15:guide id="8" orient="horz" pos="1253" userDrawn="1">
          <p15:clr>
            <a:srgbClr val="F26B43"/>
          </p15:clr>
        </p15:guide>
        <p15:guide id="9" pos="480" userDrawn="1">
          <p15:clr>
            <a:srgbClr val="F26B43"/>
          </p15:clr>
        </p15:guide>
        <p15:guide id="10" pos="7200" userDrawn="1">
          <p15:clr>
            <a:srgbClr val="F26B43"/>
          </p15:clr>
        </p15:guide>
        <p15:guide id="11" orient="horz" pos="216" userDrawn="1">
          <p15:clr>
            <a:srgbClr val="F26B43"/>
          </p15:clr>
        </p15:guide>
        <p15:guide id="12" orient="horz" pos="928" userDrawn="1">
          <p15:clr>
            <a:srgbClr val="F26B43"/>
          </p15:clr>
        </p15:guide>
        <p15:guide id="13" orient="horz" pos="409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time_continue=2&amp;v=FU3WdYdk8eA" TargetMode="Externa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6.xml"/><Relationship Id="rId4" Type="http://schemas.openxmlformats.org/officeDocument/2006/relationships/hyperlink" Target="https://www.youtube.com/watch?time_continue=2&amp;v=kDUGI9XTH98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RU4LEWVHhB8" TargetMode="External"/><Relationship Id="rId2" Type="http://schemas.openxmlformats.org/officeDocument/2006/relationships/hyperlink" Target="https://youtu.be/RLQ2y0fAwDE" TargetMode="Externa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Obqobheco98" TargetMode="External"/><Relationship Id="rId2" Type="http://schemas.openxmlformats.org/officeDocument/2006/relationships/hyperlink" Target="https://youtu.be/wPV9A2Gnzpc" TargetMode="Externa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wissolympic.ch/fr/federations/promotion-soutien/concepts-de-promotion.html?tabId=9e460e97-27cc-4e77-b17f-46362ff0540d" TargetMode="External"/><Relationship Id="rId7" Type="http://schemas.openxmlformats.org/officeDocument/2006/relationships/image" Target="../media/image32.png"/><Relationship Id="rId2" Type="http://schemas.openxmlformats.org/officeDocument/2006/relationships/hyperlink" Target="https://www.swissolympic.ch/verbaende/foerderung-unterstuetzung/nachwuchsfoerderung.html?tabId=9e460e97-27cc-4e77-b17f-46362ff0540d" TargetMode="Externa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31.png"/><Relationship Id="rId5" Type="http://schemas.openxmlformats.org/officeDocument/2006/relationships/hyperlink" Target="https://www.swissolympic.ch/fr/federations/promotion-soutien/concepts-de-promotion.html?tabId=8d9cdfda-ef74-46d3-9c0d-b22ee1f03692" TargetMode="External"/><Relationship Id="rId4" Type="http://schemas.openxmlformats.org/officeDocument/2006/relationships/hyperlink" Target="https://www.swissolympic.ch/verbaende/foerderung-unterstuetzung/nachwuchsfoerderung.html?tabId=8d9cdfda-ef74-46d3-9c0d-b22ee1f03692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elitesportinsights.starmind.com/stream?search=PISTE" TargetMode="External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wissolympic.ch/dam/jcr:ee823607-77d2-48d2-bb3d-39913f59bdc8/Manuel_pour_la_d_tection_et_la_s_lection_des_talents_FR_LOW.pdf" TargetMode="External"/><Relationship Id="rId2" Type="http://schemas.openxmlformats.org/officeDocument/2006/relationships/hyperlink" Target="https://www.swissolympic.ch/dam/jcr:4dc85694-502f-49da-b84f-d8572d353b29/Manual_Talentidentifikation_und_-selektion_DE_LOW.pdf" TargetMode="Externa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wissolympic.ch/dam/jcr:4dc85694-502f-49da-b84f-d8572d353b29/Manual_Talentidentifikation_und_-selektion_DE_LOW.pdf" TargetMode="Externa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9.xml"/><Relationship Id="rId4" Type="http://schemas.openxmlformats.org/officeDocument/2006/relationships/hyperlink" Target="https://www.swissolympic.ch/dam/jcr:ee823607-77d2-48d2-bb3d-39913f59bdc8/Manuel_pour_la_d_tection_et_la_s_lection_des_talents_FR_LOW.pdf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BEB3FC9F-BAD5-4F17-B933-BB3CA4B91B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0369696" y="347389"/>
            <a:ext cx="1440000" cy="654279"/>
          </a:xfrm>
          <a:prstGeom prst="rect">
            <a:avLst/>
          </a:prstGeom>
        </p:spPr>
      </p:pic>
      <p:sp>
        <p:nvSpPr>
          <p:cNvPr id="3" name="Titel 1">
            <a:extLst>
              <a:ext uri="{FF2B5EF4-FFF2-40B4-BE49-F238E27FC236}">
                <a16:creationId xmlns:a16="http://schemas.microsoft.com/office/drawing/2014/main" id="{CBEF99EA-DDD4-495F-90A9-DF4E4BAF18BA}"/>
              </a:ext>
            </a:extLst>
          </p:cNvPr>
          <p:cNvSpPr txBox="1">
            <a:spLocks/>
          </p:cNvSpPr>
          <p:nvPr/>
        </p:nvSpPr>
        <p:spPr>
          <a:xfrm>
            <a:off x="388070" y="535031"/>
            <a:ext cx="9116500" cy="128539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4000" dirty="0"/>
              <a:t>Talentidentifikation- und </a:t>
            </a:r>
            <a:r>
              <a:rPr lang="de-DE" sz="4000" dirty="0" err="1"/>
              <a:t>selektion</a:t>
            </a:r>
            <a:r>
              <a:rPr lang="de-DE" sz="4000" dirty="0"/>
              <a:t> </a:t>
            </a:r>
          </a:p>
          <a:p>
            <a:r>
              <a:rPr lang="de-DE" sz="4000" dirty="0"/>
              <a:t>nach PISTE</a:t>
            </a:r>
            <a:endParaRPr lang="de-CH" sz="4000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4992BA99-D6FB-4FF0-885C-629C3469188E}"/>
              </a:ext>
            </a:extLst>
          </p:cNvPr>
          <p:cNvSpPr txBox="1"/>
          <p:nvPr/>
        </p:nvSpPr>
        <p:spPr>
          <a:xfrm rot="16200000">
            <a:off x="11597790" y="6255442"/>
            <a:ext cx="846638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500" dirty="0">
                <a:solidFill>
                  <a:schemeClr val="bg1"/>
                </a:solidFill>
              </a:rPr>
              <a:t>Foto: Swiss Olympic</a:t>
            </a:r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AC0E6F26-BADB-4A6E-A06F-BB58EAE91EFA}"/>
              </a:ext>
            </a:extLst>
          </p:cNvPr>
          <p:cNvSpPr txBox="1">
            <a:spLocks/>
          </p:cNvSpPr>
          <p:nvPr/>
        </p:nvSpPr>
        <p:spPr>
          <a:xfrm>
            <a:off x="400050" y="2471738"/>
            <a:ext cx="3708000" cy="3794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640"/>
              </a:lnSpc>
              <a:spcBef>
                <a:spcPts val="1000"/>
              </a:spcBef>
              <a:buFont typeface="Symbol" panose="05050102010706020507" pitchFamily="18" charset="2"/>
              <a:buNone/>
              <a:defRPr sz="2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504000" indent="-252000" algn="l" defTabSz="914400" rtl="0" eaLnBrk="1" latinLnBrk="0" hangingPunct="1">
              <a:lnSpc>
                <a:spcPts val="264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756000" indent="-252000" algn="l" defTabSz="914400" rtl="0" eaLnBrk="1" latinLnBrk="0" hangingPunct="1">
              <a:lnSpc>
                <a:spcPts val="264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008000" indent="-252000" algn="l" defTabSz="914400" rtl="0" eaLnBrk="1" latinLnBrk="0" hangingPunct="1">
              <a:lnSpc>
                <a:spcPts val="264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260000" indent="-252000" algn="l" defTabSz="914400" rtl="0" eaLnBrk="1" latinLnBrk="0" hangingPunct="1">
              <a:lnSpc>
                <a:spcPts val="264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dirty="0">
              <a:solidFill>
                <a:schemeClr val="tx1"/>
              </a:solidFill>
            </a:endParaRPr>
          </a:p>
        </p:txBody>
      </p:sp>
      <p:cxnSp>
        <p:nvCxnSpPr>
          <p:cNvPr id="11" name="Gerader Verbinder 10">
            <a:extLst>
              <a:ext uri="{FF2B5EF4-FFF2-40B4-BE49-F238E27FC236}">
                <a16:creationId xmlns:a16="http://schemas.microsoft.com/office/drawing/2014/main" id="{FC5D67C7-F62B-49DB-B399-E011E1FA7599}"/>
              </a:ext>
            </a:extLst>
          </p:cNvPr>
          <p:cNvCxnSpPr/>
          <p:nvPr/>
        </p:nvCxnSpPr>
        <p:spPr>
          <a:xfrm>
            <a:off x="386800" y="2336300"/>
            <a:ext cx="72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48250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>
            <a:extLst>
              <a:ext uri="{FF2B5EF4-FFF2-40B4-BE49-F238E27FC236}">
                <a16:creationId xmlns:a16="http://schemas.microsoft.com/office/drawing/2014/main" id="{8F2CCA91-5BDF-4D4E-9F5C-F7FEAFCA06FB}"/>
              </a:ext>
            </a:extLst>
          </p:cNvPr>
          <p:cNvPicPr>
            <a:picLocks noGrp="1" noChangeAspect="1" noChangeArrowheads="1"/>
          </p:cNvPicPr>
          <p:nvPr>
            <p:ph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151784" y="2852936"/>
            <a:ext cx="2676821" cy="331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el 4">
            <a:extLst>
              <a:ext uri="{FF2B5EF4-FFF2-40B4-BE49-F238E27FC236}">
                <a16:creationId xmlns:a16="http://schemas.microsoft.com/office/drawing/2014/main" id="{0CCA904C-8C7F-4ECE-8A51-72B273D8D1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z="4000" kern="0" dirty="0">
                <a:solidFill>
                  <a:srgbClr val="000000"/>
                </a:solidFill>
                <a:latin typeface="+mj-lt"/>
              </a:rPr>
              <a:t>Anthropometrische Voraussetzungen</a:t>
            </a:r>
            <a:br>
              <a:rPr lang="de-CH" sz="4000" kern="0" dirty="0">
                <a:solidFill>
                  <a:srgbClr val="000000"/>
                </a:solidFill>
                <a:latin typeface="+mj-lt"/>
              </a:rPr>
            </a:br>
            <a:endParaRPr lang="de-CH" dirty="0">
              <a:latin typeface="+mj-lt"/>
            </a:endParaRPr>
          </a:p>
        </p:txBody>
      </p:sp>
      <p:sp>
        <p:nvSpPr>
          <p:cNvPr id="14" name="Textplatzhalter 13">
            <a:extLst>
              <a:ext uri="{FF2B5EF4-FFF2-40B4-BE49-F238E27FC236}">
                <a16:creationId xmlns:a16="http://schemas.microsoft.com/office/drawing/2014/main" id="{47996C38-244E-4E77-B421-31E66E5BE39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A4D65FDD-C635-44F5-9EDB-259FBE740770}"/>
              </a:ext>
            </a:extLst>
          </p:cNvPr>
          <p:cNvSpPr txBox="1"/>
          <p:nvPr/>
        </p:nvSpPr>
        <p:spPr>
          <a:xfrm>
            <a:off x="904724" y="1958174"/>
            <a:ext cx="7639548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de-CH" sz="2200" b="1" kern="0" dirty="0">
                <a:solidFill>
                  <a:srgbClr val="000000"/>
                </a:solidFill>
                <a:latin typeface="+mj-lt"/>
              </a:rPr>
              <a:t>Indikator: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sz="2200" kern="0" dirty="0">
                <a:latin typeface="+mj-lt"/>
              </a:rPr>
              <a:t>z.B. Körpergrösse (geschätzte Erwachsenengrösse), Reichhöhe </a:t>
            </a:r>
          </a:p>
          <a:p>
            <a:endParaRPr lang="de-CH" b="1" kern="0" dirty="0">
              <a:solidFill>
                <a:srgbClr val="0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818260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>
            <a:extLst>
              <a:ext uri="{FF2B5EF4-FFF2-40B4-BE49-F238E27FC236}">
                <a16:creationId xmlns:a16="http://schemas.microsoft.com/office/drawing/2014/main" id="{8F2CCA91-5BDF-4D4E-9F5C-F7FEAFCA06FB}"/>
              </a:ext>
            </a:extLst>
          </p:cNvPr>
          <p:cNvPicPr>
            <a:picLocks noGrp="1" noChangeAspect="1" noChangeArrowheads="1"/>
          </p:cNvPicPr>
          <p:nvPr>
            <p:ph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811572" y="3140968"/>
            <a:ext cx="7549226" cy="2808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el 4">
            <a:extLst>
              <a:ext uri="{FF2B5EF4-FFF2-40B4-BE49-F238E27FC236}">
                <a16:creationId xmlns:a16="http://schemas.microsoft.com/office/drawing/2014/main" id="{0CCA904C-8C7F-4ECE-8A51-72B273D8D1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z="4000" kern="0" dirty="0">
                <a:solidFill>
                  <a:srgbClr val="000000"/>
                </a:solidFill>
                <a:latin typeface="+mj-lt"/>
              </a:rPr>
              <a:t>Athlet*</a:t>
            </a:r>
            <a:r>
              <a:rPr lang="de-CH" sz="4000" kern="0" dirty="0" err="1">
                <a:solidFill>
                  <a:srgbClr val="000000"/>
                </a:solidFill>
                <a:latin typeface="+mj-lt"/>
              </a:rPr>
              <a:t>innenbiografie</a:t>
            </a:r>
            <a:endParaRPr lang="de-CH" dirty="0">
              <a:latin typeface="+mj-lt"/>
            </a:endParaRPr>
          </a:p>
        </p:txBody>
      </p:sp>
      <p:sp>
        <p:nvSpPr>
          <p:cNvPr id="14" name="Textplatzhalter 13">
            <a:extLst>
              <a:ext uri="{FF2B5EF4-FFF2-40B4-BE49-F238E27FC236}">
                <a16:creationId xmlns:a16="http://schemas.microsoft.com/office/drawing/2014/main" id="{47996C38-244E-4E77-B421-31E66E5BE39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A4D65FDD-C635-44F5-9EDB-259FBE740770}"/>
              </a:ext>
            </a:extLst>
          </p:cNvPr>
          <p:cNvSpPr txBox="1"/>
          <p:nvPr/>
        </p:nvSpPr>
        <p:spPr>
          <a:xfrm>
            <a:off x="904724" y="1958174"/>
            <a:ext cx="763954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de-CH" sz="2200" b="1" kern="0" dirty="0">
                <a:solidFill>
                  <a:srgbClr val="000000"/>
                </a:solidFill>
                <a:latin typeface="+mj-lt"/>
              </a:rPr>
              <a:t>Indikatoren: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sz="2200" kern="0" dirty="0">
                <a:latin typeface="+mj-lt"/>
              </a:rPr>
              <a:t>Umfeld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sz="2200" kern="0" dirty="0">
                <a:latin typeface="+mj-lt"/>
              </a:rPr>
              <a:t>Trainingsalter, Trainingsaufwand </a:t>
            </a:r>
          </a:p>
          <a:p>
            <a:endParaRPr lang="de-CH" b="1" kern="0" dirty="0">
              <a:solidFill>
                <a:srgbClr val="0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799134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0CCA904C-8C7F-4ECE-8A51-72B273D8D1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z="4000" kern="0" dirty="0">
                <a:solidFill>
                  <a:srgbClr val="000000"/>
                </a:solidFill>
                <a:latin typeface="+mj-lt"/>
              </a:rPr>
              <a:t>Korrekturmassnahmen</a:t>
            </a:r>
            <a:endParaRPr lang="de-CH" dirty="0">
              <a:latin typeface="+mj-lt"/>
            </a:endParaRPr>
          </a:p>
        </p:txBody>
      </p:sp>
      <p:sp>
        <p:nvSpPr>
          <p:cNvPr id="14" name="Textplatzhalter 13">
            <a:extLst>
              <a:ext uri="{FF2B5EF4-FFF2-40B4-BE49-F238E27FC236}">
                <a16:creationId xmlns:a16="http://schemas.microsoft.com/office/drawing/2014/main" id="{47996C38-244E-4E77-B421-31E66E5BE39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A4D65FDD-C635-44F5-9EDB-259FBE740770}"/>
              </a:ext>
            </a:extLst>
          </p:cNvPr>
          <p:cNvSpPr txBox="1"/>
          <p:nvPr/>
        </p:nvSpPr>
        <p:spPr>
          <a:xfrm>
            <a:off x="904724" y="1958174"/>
            <a:ext cx="763954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de-CH" sz="2200" b="1" kern="0" dirty="0">
                <a:solidFill>
                  <a:srgbClr val="000000"/>
                </a:solidFill>
                <a:latin typeface="+mj-lt"/>
              </a:rPr>
              <a:t>Indikatoren:</a:t>
            </a:r>
          </a:p>
          <a:p>
            <a:pPr marL="342900" lvl="0" indent="-342900" eaLnBrk="1" hangingPunct="1">
              <a:buFont typeface="Arial" panose="020B0604020202020204" pitchFamily="34" charset="0"/>
              <a:buChar char="•"/>
            </a:pPr>
            <a:r>
              <a:rPr lang="de-CH" sz="2200" kern="0" dirty="0">
                <a:latin typeface="+mj-lt"/>
              </a:rPr>
              <a:t>Berücksichtigung biologischer Entwicklungsstand:</a:t>
            </a:r>
          </a:p>
          <a:p>
            <a:pPr lvl="1" eaLnBrk="1" hangingPunct="1"/>
            <a:r>
              <a:rPr lang="de-CH" sz="2200" kern="0" dirty="0">
                <a:latin typeface="+mj-lt"/>
                <a:sym typeface="Wingdings" panose="05000000000000000000" pitchFamily="2" charset="2"/>
              </a:rPr>
              <a:t> </a:t>
            </a:r>
            <a:r>
              <a:rPr lang="de-CH" sz="2200" kern="0" dirty="0">
                <a:latin typeface="+mj-lt"/>
              </a:rPr>
              <a:t>Unterschiede bis zu 5 Jahren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endParaRPr lang="de-CH" sz="2200" kern="0" dirty="0">
              <a:latin typeface="+mj-lt"/>
            </a:endParaRPr>
          </a:p>
          <a:p>
            <a:pPr marL="342900" lvl="0" indent="-342900" eaLnBrk="1" hangingPunct="1">
              <a:buFont typeface="Arial" panose="020B0604020202020204" pitchFamily="34" charset="0"/>
              <a:buChar char="•"/>
            </a:pPr>
            <a:r>
              <a:rPr lang="de-CH" sz="2200" kern="0" dirty="0">
                <a:latin typeface="+mj-lt"/>
              </a:rPr>
              <a:t>Beurteilungsmethoden:</a:t>
            </a:r>
          </a:p>
          <a:p>
            <a:pPr marL="800100" lvl="1" indent="-342900" eaLnBrk="1" hangingPunct="1">
              <a:buFont typeface="Arial" panose="020B0604020202020204" pitchFamily="34" charset="0"/>
              <a:buChar char="•"/>
            </a:pPr>
            <a:r>
              <a:rPr lang="de-CH" sz="2200" kern="0" dirty="0">
                <a:latin typeface="+mj-lt"/>
              </a:rPr>
              <a:t>Anthropometrische Berechnungen nach Mirwald</a:t>
            </a:r>
          </a:p>
          <a:p>
            <a:pPr marL="800100" lvl="1" indent="-342900" eaLnBrk="1" hangingPunct="1">
              <a:buFont typeface="Arial" panose="020B0604020202020204" pitchFamily="34" charset="0"/>
              <a:buChar char="•"/>
            </a:pPr>
            <a:r>
              <a:rPr lang="de-CH" sz="2200" kern="0" dirty="0">
                <a:latin typeface="+mj-lt"/>
              </a:rPr>
              <a:t>Trainereinschätzung</a:t>
            </a:r>
          </a:p>
          <a:p>
            <a:pPr marL="800100" lvl="1" indent="-342900" eaLnBrk="1" hangingPunct="1">
              <a:buFont typeface="Arial" panose="020B0604020202020204" pitchFamily="34" charset="0"/>
              <a:buChar char="•"/>
            </a:pPr>
            <a:r>
              <a:rPr lang="de-CH" sz="2200" kern="0" dirty="0">
                <a:latin typeface="+mj-lt"/>
              </a:rPr>
              <a:t>Bestimmung Knochenalter</a:t>
            </a:r>
            <a:endParaRPr lang="de-CH" sz="2200" i="1" kern="0" dirty="0">
              <a:latin typeface="+mj-lt"/>
            </a:endParaRPr>
          </a:p>
          <a:p>
            <a:endParaRPr lang="de-CH" sz="2200" b="1" kern="0" dirty="0">
              <a:solidFill>
                <a:srgbClr val="000000"/>
              </a:solidFill>
              <a:latin typeface="+mj-lt"/>
            </a:endParaRPr>
          </a:p>
        </p:txBody>
      </p:sp>
      <p:pic>
        <p:nvPicPr>
          <p:cNvPr id="7" name="Picture 3">
            <a:extLst>
              <a:ext uri="{FF2B5EF4-FFF2-40B4-BE49-F238E27FC236}">
                <a16:creationId xmlns:a16="http://schemas.microsoft.com/office/drawing/2014/main" id="{A60CC8E0-1E19-4B85-8ED4-AC713B7A57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6160" y="1817168"/>
            <a:ext cx="3113574" cy="2183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>
            <a:extLst>
              <a:ext uri="{FF2B5EF4-FFF2-40B4-BE49-F238E27FC236}">
                <a16:creationId xmlns:a16="http://schemas.microsoft.com/office/drawing/2014/main" id="{EE5D34D1-265F-46AD-81A2-3B0D98C41B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0176" y="4640261"/>
            <a:ext cx="3281958" cy="1196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943851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1A9ACE82-E930-4B34-8A8C-746E56F439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Weitere Hilfsmittel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ADEDB293-B412-46D4-8BFF-C735A7FD6114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758613" y="6584950"/>
            <a:ext cx="433387" cy="179388"/>
          </a:xfrm>
        </p:spPr>
        <p:txBody>
          <a:bodyPr/>
          <a:lstStyle/>
          <a:p>
            <a:fld id="{19DB77B4-3C54-46CA-975D-F6A6D2A6B962}" type="slidenum">
              <a:rPr lang="de-CH" smtClean="0"/>
              <a:pPr/>
              <a:t>13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4596996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70D6165E-D391-4B67-A88F-AEF2A9075B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Kommunikationshilfsmittel: PISTE-FILM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7677BBB1-4048-4220-8FD2-4C40CC7BAC3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CH"/>
          </a:p>
        </p:txBody>
      </p:sp>
      <p:pic>
        <p:nvPicPr>
          <p:cNvPr id="7" name="Inhaltsplatzhalter 4">
            <a:extLst>
              <a:ext uri="{FF2B5EF4-FFF2-40B4-BE49-F238E27FC236}">
                <a16:creationId xmlns:a16="http://schemas.microsoft.com/office/drawing/2014/main" id="{8007BEA3-C571-496D-A1D0-0A2C46F7A51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71737" y="2424906"/>
            <a:ext cx="5724525" cy="3267075"/>
          </a:xfrm>
          <a:prstGeom prst="rect">
            <a:avLst/>
          </a:prstGeom>
          <a:effectLst>
            <a:innerShdw blurRad="114300">
              <a:schemeClr val="accent1"/>
            </a:innerShdw>
          </a:effectLst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36F572CE-4847-4425-BBEB-11DE4CE0F541}"/>
              </a:ext>
            </a:extLst>
          </p:cNvPr>
          <p:cNvSpPr txBox="1"/>
          <p:nvPr/>
        </p:nvSpPr>
        <p:spPr>
          <a:xfrm>
            <a:off x="8400256" y="5322649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de-CH" kern="0" dirty="0">
                <a:solidFill>
                  <a:srgbClr val="000000"/>
                </a:solidFill>
                <a:latin typeface="+mj-lt"/>
                <a:sym typeface="Wingdings" panose="05000000000000000000" pitchFamily="2" charset="2"/>
              </a:rPr>
              <a:t> Zum </a:t>
            </a:r>
            <a:r>
              <a:rPr lang="de-CH" kern="0" dirty="0">
                <a:solidFill>
                  <a:srgbClr val="000000"/>
                </a:solidFill>
                <a:latin typeface="+mj-lt"/>
              </a:rPr>
              <a:t>Film </a:t>
            </a:r>
            <a:r>
              <a:rPr lang="de-CH" kern="0" dirty="0">
                <a:solidFill>
                  <a:srgbClr val="000000"/>
                </a:solidFill>
                <a:latin typeface="+mj-lt"/>
                <a:hlinkClick r:id="rId3"/>
              </a:rPr>
              <a:t>DE</a:t>
            </a:r>
            <a:r>
              <a:rPr lang="de-CH" kern="0" dirty="0">
                <a:solidFill>
                  <a:srgbClr val="000000"/>
                </a:solidFill>
                <a:latin typeface="+mj-lt"/>
              </a:rPr>
              <a:t> / </a:t>
            </a:r>
            <a:r>
              <a:rPr lang="de-CH" kern="0" dirty="0">
                <a:solidFill>
                  <a:srgbClr val="000000"/>
                </a:solidFill>
                <a:latin typeface="+mj-lt"/>
                <a:hlinkClick r:id="rId4"/>
              </a:rPr>
              <a:t>FR</a:t>
            </a:r>
            <a:endParaRPr lang="de-CH" b="1" kern="0" dirty="0">
              <a:solidFill>
                <a:srgbClr val="0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869092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70D6165E-D391-4B67-A88F-AEF2A9075B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Kommunikationshilfsmittel:</a:t>
            </a:r>
            <a:br>
              <a:rPr lang="de-CH" dirty="0"/>
            </a:br>
            <a:r>
              <a:rPr lang="de-CH" dirty="0"/>
              <a:t>Erklärvideo Biologischer Entwicklungsstand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7677BBB1-4048-4220-8FD2-4C40CC7BAC3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36F572CE-4847-4425-BBEB-11DE4CE0F541}"/>
              </a:ext>
            </a:extLst>
          </p:cNvPr>
          <p:cNvSpPr txBox="1"/>
          <p:nvPr/>
        </p:nvSpPr>
        <p:spPr>
          <a:xfrm>
            <a:off x="8400256" y="5322649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de-CH" kern="0" dirty="0">
                <a:solidFill>
                  <a:srgbClr val="000000"/>
                </a:solidFill>
                <a:latin typeface="+mj-lt"/>
                <a:sym typeface="Wingdings" panose="05000000000000000000" pitchFamily="2" charset="2"/>
              </a:rPr>
              <a:t> Zum </a:t>
            </a:r>
            <a:r>
              <a:rPr lang="de-CH" kern="0" dirty="0">
                <a:solidFill>
                  <a:srgbClr val="000000"/>
                </a:solidFill>
                <a:latin typeface="+mj-lt"/>
              </a:rPr>
              <a:t>Film </a:t>
            </a:r>
            <a:r>
              <a:rPr lang="de-CH" kern="0" dirty="0">
                <a:solidFill>
                  <a:srgbClr val="000000"/>
                </a:solidFill>
                <a:latin typeface="+mj-lt"/>
                <a:hlinkClick r:id="rId2"/>
              </a:rPr>
              <a:t>DE</a:t>
            </a:r>
            <a:r>
              <a:rPr lang="de-CH" kern="0" dirty="0">
                <a:solidFill>
                  <a:srgbClr val="000000"/>
                </a:solidFill>
                <a:latin typeface="+mj-lt"/>
              </a:rPr>
              <a:t> / </a:t>
            </a:r>
            <a:r>
              <a:rPr lang="de-CH" kern="0" dirty="0">
                <a:solidFill>
                  <a:srgbClr val="000000"/>
                </a:solidFill>
                <a:latin typeface="+mj-lt"/>
                <a:hlinkClick r:id="rId3"/>
              </a:rPr>
              <a:t>FR</a:t>
            </a:r>
            <a:endParaRPr lang="de-CH" b="1" kern="0" dirty="0">
              <a:solidFill>
                <a:srgbClr val="000000"/>
              </a:solidFill>
              <a:latin typeface="+mj-lt"/>
            </a:endParaRPr>
          </a:p>
        </p:txBody>
      </p:sp>
      <p:pic>
        <p:nvPicPr>
          <p:cNvPr id="8" name="Inhaltsplatzhalter 6">
            <a:extLst>
              <a:ext uri="{FF2B5EF4-FFF2-40B4-BE49-F238E27FC236}">
                <a16:creationId xmlns:a16="http://schemas.microsoft.com/office/drawing/2014/main" id="{07DB9EA0-8E33-4154-A0B6-86CBA439959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9121" b="43449"/>
          <a:stretch/>
        </p:blipFill>
        <p:spPr>
          <a:xfrm>
            <a:off x="1947118" y="2203499"/>
            <a:ext cx="6402288" cy="3469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6756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70D6165E-D391-4B67-A88F-AEF2A9075B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Kommunikationshilfsmittel:</a:t>
            </a:r>
            <a:br>
              <a:rPr lang="de-CH" dirty="0"/>
            </a:br>
            <a:r>
              <a:rPr lang="de-CH" dirty="0"/>
              <a:t>Erklärvideo Mirwald Methode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7677BBB1-4048-4220-8FD2-4C40CC7BAC3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36F572CE-4847-4425-BBEB-11DE4CE0F541}"/>
              </a:ext>
            </a:extLst>
          </p:cNvPr>
          <p:cNvSpPr txBox="1"/>
          <p:nvPr/>
        </p:nvSpPr>
        <p:spPr>
          <a:xfrm>
            <a:off x="8400256" y="5322649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de-CH" kern="0" dirty="0">
                <a:solidFill>
                  <a:srgbClr val="000000"/>
                </a:solidFill>
                <a:latin typeface="+mj-lt"/>
                <a:sym typeface="Wingdings" panose="05000000000000000000" pitchFamily="2" charset="2"/>
              </a:rPr>
              <a:t> Zum </a:t>
            </a:r>
            <a:r>
              <a:rPr lang="de-CH" kern="0" dirty="0">
                <a:solidFill>
                  <a:srgbClr val="000000"/>
                </a:solidFill>
                <a:latin typeface="+mj-lt"/>
              </a:rPr>
              <a:t>Film </a:t>
            </a:r>
            <a:r>
              <a:rPr lang="de-CH" kern="0" dirty="0">
                <a:solidFill>
                  <a:schemeClr val="accent3"/>
                </a:solidFill>
                <a:latin typeface="+mj-l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DE</a:t>
            </a:r>
            <a:r>
              <a:rPr lang="de-CH" kern="0" dirty="0">
                <a:solidFill>
                  <a:schemeClr val="accent3"/>
                </a:solidFill>
                <a:latin typeface="+mj-lt"/>
              </a:rPr>
              <a:t> / </a:t>
            </a:r>
            <a:r>
              <a:rPr lang="de-CH" kern="0" dirty="0">
                <a:solidFill>
                  <a:schemeClr val="accent3"/>
                </a:solidFill>
                <a:latin typeface="+mj-l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</a:t>
            </a:r>
            <a:endParaRPr lang="de-CH" b="1" kern="0" dirty="0">
              <a:solidFill>
                <a:srgbClr val="000000"/>
              </a:solidFill>
              <a:latin typeface="+mj-lt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BB9A48A3-D32A-4128-86B3-274B39406C8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8860" r="3562" b="43969"/>
          <a:stretch/>
        </p:blipFill>
        <p:spPr>
          <a:xfrm>
            <a:off x="1981337" y="1992288"/>
            <a:ext cx="6333849" cy="3699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8133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0CCA904C-8C7F-4ECE-8A51-72B273D8D1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z="4000" kern="0" dirty="0">
                <a:solidFill>
                  <a:srgbClr val="000000"/>
                </a:solidFill>
                <a:latin typeface="+mj-lt"/>
              </a:rPr>
              <a:t>Merkblätter und Evaluationstools</a:t>
            </a:r>
            <a:endParaRPr lang="de-CH" dirty="0">
              <a:latin typeface="+mj-lt"/>
            </a:endParaRPr>
          </a:p>
        </p:txBody>
      </p:sp>
      <p:sp>
        <p:nvSpPr>
          <p:cNvPr id="14" name="Textplatzhalter 13">
            <a:extLst>
              <a:ext uri="{FF2B5EF4-FFF2-40B4-BE49-F238E27FC236}">
                <a16:creationId xmlns:a16="http://schemas.microsoft.com/office/drawing/2014/main" id="{47996C38-244E-4E77-B421-31E66E5BE39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A4D65FDD-C635-44F5-9EDB-259FBE740770}"/>
              </a:ext>
            </a:extLst>
          </p:cNvPr>
          <p:cNvSpPr txBox="1"/>
          <p:nvPr/>
        </p:nvSpPr>
        <p:spPr>
          <a:xfrm>
            <a:off x="904724" y="1958174"/>
            <a:ext cx="763954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sz="2200" kern="0" dirty="0">
                <a:latin typeface="+mj-lt"/>
              </a:rPr>
              <a:t>Zu jedem PISTE-Kriterium ein Merkblatt inkl. </a:t>
            </a:r>
            <a:r>
              <a:rPr lang="de-CH" sz="2200" kern="0" dirty="0" err="1">
                <a:latin typeface="+mj-lt"/>
              </a:rPr>
              <a:t>Good</a:t>
            </a:r>
            <a:r>
              <a:rPr lang="de-CH" sz="2200" kern="0" dirty="0">
                <a:latin typeface="+mj-lt"/>
              </a:rPr>
              <a:t> Practice Beispiele: </a:t>
            </a:r>
            <a:r>
              <a:rPr lang="de-CH" sz="2200" kern="0" dirty="0">
                <a:latin typeface="+mj-lt"/>
                <a:hlinkClick r:id="rId2"/>
              </a:rPr>
              <a:t>DE</a:t>
            </a:r>
            <a:r>
              <a:rPr lang="de-CH" sz="2200" kern="0" dirty="0">
                <a:latin typeface="+mj-lt"/>
              </a:rPr>
              <a:t> / </a:t>
            </a:r>
            <a:r>
              <a:rPr lang="de-CH" sz="2200" kern="0" dirty="0">
                <a:latin typeface="+mj-lt"/>
                <a:hlinkClick r:id="rId3"/>
              </a:rPr>
              <a:t>FR</a:t>
            </a:r>
            <a:endParaRPr lang="de-CH" sz="2200" kern="0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sz="2200" kern="0" dirty="0">
                <a:latin typeface="+mj-lt"/>
              </a:rPr>
              <a:t>Womöglich Tools für die Umsetzung: </a:t>
            </a:r>
            <a:r>
              <a:rPr lang="de-CH" sz="2200" kern="0" dirty="0">
                <a:latin typeface="+mj-lt"/>
                <a:hlinkClick r:id="rId4"/>
              </a:rPr>
              <a:t>DE</a:t>
            </a:r>
            <a:r>
              <a:rPr lang="de-CH" sz="2200" kern="0" dirty="0">
                <a:latin typeface="+mj-lt"/>
              </a:rPr>
              <a:t> / </a:t>
            </a:r>
            <a:r>
              <a:rPr lang="de-CH" sz="2200" kern="0" dirty="0">
                <a:latin typeface="+mj-lt"/>
                <a:hlinkClick r:id="rId5"/>
              </a:rPr>
              <a:t>FR</a:t>
            </a:r>
            <a:endParaRPr lang="de-CH" sz="2200" kern="0" dirty="0">
              <a:latin typeface="+mj-lt"/>
            </a:endParaRPr>
          </a:p>
          <a:p>
            <a:endParaRPr lang="de-CH" b="1" kern="0" dirty="0">
              <a:solidFill>
                <a:srgbClr val="000000"/>
              </a:solidFill>
              <a:latin typeface="+mj-lt"/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B3A05FB8-9230-43DD-A630-1D177E2581A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60440" y="3336981"/>
            <a:ext cx="4348000" cy="3082352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4C2A8C77-B281-4121-884B-7E0FFDD75CC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79976" y="3375431"/>
            <a:ext cx="4348000" cy="3071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73279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0CCA904C-8C7F-4ECE-8A51-72B273D8D1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z="4000" kern="0" dirty="0">
                <a:solidFill>
                  <a:srgbClr val="000000"/>
                </a:solidFill>
                <a:latin typeface="+mj-lt"/>
              </a:rPr>
              <a:t>« Check PISTE » et « </a:t>
            </a:r>
            <a:r>
              <a:rPr lang="de-CH" sz="4000" kern="0" dirty="0" err="1">
                <a:solidFill>
                  <a:srgbClr val="000000"/>
                </a:solidFill>
                <a:latin typeface="+mj-lt"/>
              </a:rPr>
              <a:t>sparring</a:t>
            </a:r>
            <a:r>
              <a:rPr lang="de-CH" sz="4000" kern="0" dirty="0">
                <a:solidFill>
                  <a:srgbClr val="000000"/>
                </a:solidFill>
                <a:latin typeface="+mj-lt"/>
              </a:rPr>
              <a:t> »</a:t>
            </a:r>
          </a:p>
        </p:txBody>
      </p:sp>
      <p:sp>
        <p:nvSpPr>
          <p:cNvPr id="14" name="Textplatzhalter 13">
            <a:extLst>
              <a:ext uri="{FF2B5EF4-FFF2-40B4-BE49-F238E27FC236}">
                <a16:creationId xmlns:a16="http://schemas.microsoft.com/office/drawing/2014/main" id="{47996C38-244E-4E77-B421-31E66E5BE39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A4D65FDD-C635-44F5-9EDB-259FBE740770}"/>
              </a:ext>
            </a:extLst>
          </p:cNvPr>
          <p:cNvSpPr txBox="1"/>
          <p:nvPr/>
        </p:nvSpPr>
        <p:spPr>
          <a:xfrm>
            <a:off x="904724" y="1958174"/>
            <a:ext cx="8287620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defTabSz="685800">
              <a:buFont typeface="Arial" panose="020B0604020202020204" pitchFamily="34" charset="0"/>
              <a:buChar char="•"/>
              <a:defRPr/>
            </a:pPr>
            <a:r>
              <a:rPr lang="de-CH" sz="2200" kern="0" dirty="0">
                <a:solidFill>
                  <a:srgbClr val="000000"/>
                </a:solidFill>
                <a:latin typeface="+mj-lt"/>
              </a:rPr>
              <a:t>«PISTE-Check» bei jährlicher Talent-Card-Eingabe bei Swiss Olympic</a:t>
            </a:r>
          </a:p>
          <a:p>
            <a:pPr marL="342900" indent="-342900" defTabSz="685800">
              <a:buFont typeface="Arial" panose="020B0604020202020204" pitchFamily="34" charset="0"/>
              <a:buChar char="•"/>
              <a:defRPr/>
            </a:pPr>
            <a:r>
              <a:rPr lang="de-CH" sz="2200" kern="0" dirty="0">
                <a:solidFill>
                  <a:srgbClr val="000000"/>
                </a:solidFill>
                <a:latin typeface="+mj-lt"/>
              </a:rPr>
              <a:t>Beratung durch Swiss Olympic Verbandssupport</a:t>
            </a:r>
          </a:p>
          <a:p>
            <a:pPr marL="342900" indent="-342900" defTabSz="685800">
              <a:buFont typeface="Arial" panose="020B0604020202020204" pitchFamily="34" charset="0"/>
              <a:buChar char="•"/>
              <a:defRPr/>
            </a:pPr>
            <a:r>
              <a:rPr lang="de-CH" sz="2200" kern="0" dirty="0">
                <a:solidFill>
                  <a:srgbClr val="000000"/>
                </a:solidFill>
                <a:latin typeface="+mj-lt"/>
              </a:rPr>
              <a:t>Beratung durch BASPO möglich (Anfrage via Swiss Olympic Verbandssupport)</a:t>
            </a:r>
          </a:p>
          <a:p>
            <a:pPr marL="342900" indent="-342900" defTabSz="685800">
              <a:buFont typeface="Arial" panose="020B0604020202020204" pitchFamily="34" charset="0"/>
              <a:buChar char="•"/>
              <a:defRPr/>
            </a:pPr>
            <a:endParaRPr lang="de-CH" sz="2200" i="1" kern="0" dirty="0">
              <a:solidFill>
                <a:srgbClr val="000000"/>
              </a:solidFill>
              <a:latin typeface="+mj-lt"/>
            </a:endParaRPr>
          </a:p>
          <a:p>
            <a:pPr marL="342900" indent="-342900" defTabSz="685800">
              <a:buFont typeface="Wingdings" panose="05000000000000000000" pitchFamily="2" charset="2"/>
              <a:buChar char="à"/>
              <a:defRPr/>
            </a:pPr>
            <a:r>
              <a:rPr lang="de-CH" sz="2200" kern="0" dirty="0">
                <a:solidFill>
                  <a:srgbClr val="000000"/>
                </a:solidFill>
                <a:latin typeface="+mj-lt"/>
                <a:sym typeface="Wingdings" panose="05000000000000000000" pitchFamily="2" charset="2"/>
              </a:rPr>
              <a:t>Fragen und Antworten zu PISTE auf: </a:t>
            </a:r>
            <a:r>
              <a:rPr lang="de-CH" sz="2200" kern="0" dirty="0">
                <a:solidFill>
                  <a:schemeClr val="accent3"/>
                </a:solidFill>
                <a:latin typeface="+mj-l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https://elitesportinsights.starmind.com/stream?search=PISTE</a:t>
            </a:r>
            <a:endParaRPr lang="de-CH" sz="2200" kern="0" dirty="0">
              <a:solidFill>
                <a:schemeClr val="accent3"/>
              </a:solidFill>
              <a:latin typeface="+mj-lt"/>
            </a:endParaRPr>
          </a:p>
          <a:p>
            <a:pPr defTabSz="685800">
              <a:defRPr/>
            </a:pPr>
            <a:endParaRPr lang="de-CH" sz="2200" i="1" kern="0" dirty="0">
              <a:latin typeface="+mj-lt"/>
            </a:endParaRPr>
          </a:p>
          <a:p>
            <a:pPr defTabSz="685800">
              <a:defRPr/>
            </a:pPr>
            <a:endParaRPr lang="de-CH" sz="2200" i="1" kern="0" dirty="0">
              <a:latin typeface="+mj-lt"/>
            </a:endParaRPr>
          </a:p>
          <a:p>
            <a:pPr defTabSz="685800">
              <a:defRPr/>
            </a:pPr>
            <a:endParaRPr lang="de-CH" sz="2200" i="1" kern="0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CH" sz="2200" b="1" kern="0" dirty="0">
              <a:solidFill>
                <a:srgbClr val="0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025598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350757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58DA73D7-3245-4F23-88AD-EC55C98AA4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9500" y="506413"/>
            <a:ext cx="6416500" cy="1069975"/>
          </a:xfrm>
        </p:spPr>
        <p:txBody>
          <a:bodyPr anchor="t">
            <a:normAutofit/>
          </a:bodyPr>
          <a:lstStyle/>
          <a:p>
            <a:r>
              <a:rPr lang="de-CH" dirty="0"/>
              <a:t>Ausgangslage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B5C7E58-EB62-467C-BD88-8965F32BC0E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74400" y="1988999"/>
            <a:ext cx="6041600" cy="4140339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kern="0"/>
              <a:t>Die Talentselektion ist ein Teilprozess der Talententwicklung und daher Bestandteil vom Athletenweg «FTEM»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CH" kern="0"/>
              <a:t>Eine Selektion nach anerkannten PISTE-Kriterien ist Vorgabe für die Auslösung der «Swiss Olympic Talent Cards»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CH" kern="0"/>
              <a:t>PISTE als Selektionsansatz bzw. –</a:t>
            </a:r>
            <a:r>
              <a:rPr lang="de-CH" kern="0" err="1"/>
              <a:t>philosophie</a:t>
            </a:r>
            <a:endParaRPr lang="de-CH" ker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kern="0"/>
              <a:t>Sportartspezifische Umsetzung absolut notwendig</a:t>
            </a:r>
          </a:p>
        </p:txBody>
      </p:sp>
      <p:pic>
        <p:nvPicPr>
          <p:cNvPr id="9" name="Bildplatzhalter 8">
            <a:extLst>
              <a:ext uri="{FF2B5EF4-FFF2-40B4-BE49-F238E27FC236}">
                <a16:creationId xmlns:a16="http://schemas.microsoft.com/office/drawing/2014/main" id="{77F9361A-8572-420E-9DA2-2D381C03E99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7252200" y="375130"/>
            <a:ext cx="4932000" cy="6107739"/>
          </a:xfrm>
          <a:noFill/>
        </p:spPr>
      </p:pic>
      <p:sp>
        <p:nvSpPr>
          <p:cNvPr id="5" name="Foliennummernplatzhalter 4" hidden="1">
            <a:extLst>
              <a:ext uri="{FF2B5EF4-FFF2-40B4-BE49-F238E27FC236}">
                <a16:creationId xmlns:a16="http://schemas.microsoft.com/office/drawing/2014/main" id="{341C1720-CA9C-4C38-ACBF-7359DC9670A8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758613" y="6584950"/>
            <a:ext cx="433387" cy="179388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19DB77B4-3C54-46CA-975D-F6A6D2A6B962}" type="slidenum">
              <a:rPr lang="de-CH" smtClean="0"/>
              <a:pPr>
                <a:lnSpc>
                  <a:spcPct val="90000"/>
                </a:lnSpc>
                <a:spcAft>
                  <a:spcPts val="600"/>
                </a:spcAft>
              </a:pPr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358952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D0D62CF1-2BF4-4D5E-B1C3-D9C66C9CF9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Leitidee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39588FFF-8009-435F-A09C-651866F3D6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74400" y="1988999"/>
            <a:ext cx="6185696" cy="4140339"/>
          </a:xfrm>
        </p:spPr>
        <p:txBody>
          <a:bodyPr/>
          <a:lstStyle/>
          <a:p>
            <a:pPr marL="0" indent="0">
              <a:buNone/>
            </a:pPr>
            <a:r>
              <a:rPr lang="de-CH" b="1" dirty="0"/>
              <a:t>«Nicht die aktuell Besten, sondern die Geeignetsten»</a:t>
            </a:r>
          </a:p>
          <a:p>
            <a:pPr lvl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kern="0" dirty="0">
                <a:latin typeface="+mj-lt"/>
              </a:rPr>
              <a:t>Frühzeitige und nachhaltige Förderung von Nachwuchsathlet*innen entscheidend für spätere Eliteerfolge</a:t>
            </a:r>
          </a:p>
          <a:p>
            <a:pPr lvl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kern="0" dirty="0">
                <a:latin typeface="+mj-lt"/>
              </a:rPr>
              <a:t>Talentidentifikation und –</a:t>
            </a:r>
            <a:r>
              <a:rPr lang="de-CH" kern="0" dirty="0" err="1">
                <a:latin typeface="+mj-lt"/>
              </a:rPr>
              <a:t>selektion</a:t>
            </a:r>
            <a:r>
              <a:rPr lang="de-CH" kern="0" dirty="0">
                <a:latin typeface="+mj-lt"/>
              </a:rPr>
              <a:t> spielen wichtige Rolle</a:t>
            </a:r>
          </a:p>
          <a:p>
            <a:pPr lvl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kern="0" dirty="0">
                <a:latin typeface="+mj-lt"/>
              </a:rPr>
              <a:t>Zahlreiche Einflussfaktoren, u.a. biologische Entwicklung </a:t>
            </a:r>
            <a:r>
              <a:rPr lang="de-CH" kern="0" dirty="0">
                <a:latin typeface="+mj-lt"/>
                <a:sym typeface="Wingdings" panose="05000000000000000000" pitchFamily="2" charset="2"/>
              </a:rPr>
              <a:t> Selektionen/langfristige Voraussagen stellen grosse Herausforderung dar</a:t>
            </a:r>
          </a:p>
          <a:p>
            <a:pPr lvl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kern="0" dirty="0">
                <a:latin typeface="+mj-lt"/>
              </a:rPr>
              <a:t>Breite Förderung wo möglich, Selektion nur falls nötig</a:t>
            </a:r>
          </a:p>
          <a:p>
            <a:pPr>
              <a:buFont typeface="Arial" panose="020B0604020202020204" pitchFamily="34" charset="0"/>
              <a:buChar char="•"/>
            </a:pPr>
            <a:endParaRPr lang="de-CH" b="1" dirty="0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4CD1022D-76DD-4E6A-AE96-B27F468705F7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758613" y="6584950"/>
            <a:ext cx="433387" cy="179388"/>
          </a:xfrm>
        </p:spPr>
        <p:txBody>
          <a:bodyPr/>
          <a:lstStyle/>
          <a:p>
            <a:fld id="{19DB77B4-3C54-46CA-975D-F6A6D2A6B962}" type="slidenum">
              <a:rPr lang="de-CH" smtClean="0"/>
              <a:pPr/>
              <a:t>3</a:t>
            </a:fld>
            <a:endParaRPr lang="de-CH" dirty="0"/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516344F3-8BE9-46EA-8E51-32E3340CE461}"/>
              </a:ext>
            </a:extLst>
          </p:cNvPr>
          <p:cNvPicPr>
            <a:picLocks noGrp="1" noChangeAspect="1" noChangeArrowheads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00" r="17400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44263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D0D62CF1-2BF4-4D5E-B1C3-D9C66C9CF9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PISTE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39588FFF-8009-435F-A09C-651866F3D6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74400" y="1988999"/>
            <a:ext cx="6185696" cy="4140339"/>
          </a:xfrm>
        </p:spPr>
        <p:txBody>
          <a:bodyPr/>
          <a:lstStyle/>
          <a:p>
            <a:pPr marL="0" indent="0">
              <a:buNone/>
            </a:pPr>
            <a:r>
              <a:rPr lang="de-CH" b="1" kern="0" dirty="0">
                <a:solidFill>
                  <a:srgbClr val="000000"/>
                </a:solidFill>
                <a:latin typeface="+mj-lt"/>
              </a:rPr>
              <a:t>Manual «Talentidentifikation und –</a:t>
            </a:r>
            <a:r>
              <a:rPr lang="de-CH" b="1" kern="0" dirty="0" err="1">
                <a:solidFill>
                  <a:srgbClr val="000000"/>
                </a:solidFill>
                <a:latin typeface="+mj-lt"/>
              </a:rPr>
              <a:t>selektion</a:t>
            </a:r>
            <a:r>
              <a:rPr lang="de-CH" b="1" kern="0" dirty="0">
                <a:solidFill>
                  <a:srgbClr val="000000"/>
                </a:solidFill>
                <a:latin typeface="+mj-lt"/>
              </a:rPr>
              <a:t>» </a:t>
            </a:r>
            <a:r>
              <a:rPr lang="de-CH" kern="0" dirty="0">
                <a:solidFill>
                  <a:srgbClr val="000000"/>
                </a:solidFill>
                <a:latin typeface="+mj-lt"/>
              </a:rPr>
              <a:t>als Grundlage: </a:t>
            </a:r>
            <a:r>
              <a:rPr lang="de-CH" kern="0" dirty="0">
                <a:solidFill>
                  <a:srgbClr val="000000"/>
                </a:solidFill>
                <a:latin typeface="+mj-lt"/>
                <a:hlinkClick r:id="rId2"/>
              </a:rPr>
              <a:t>DE</a:t>
            </a:r>
            <a:r>
              <a:rPr lang="de-CH" kern="0" dirty="0">
                <a:solidFill>
                  <a:srgbClr val="000000"/>
                </a:solidFill>
                <a:latin typeface="+mj-lt"/>
              </a:rPr>
              <a:t> / </a:t>
            </a:r>
            <a:r>
              <a:rPr lang="de-CH" kern="0" dirty="0">
                <a:solidFill>
                  <a:srgbClr val="000000"/>
                </a:solidFill>
                <a:latin typeface="+mj-lt"/>
                <a:hlinkClick r:id="rId3"/>
              </a:rPr>
              <a:t>FR</a:t>
            </a:r>
            <a:endParaRPr lang="de-CH" b="1" kern="0" dirty="0">
              <a:solidFill>
                <a:srgbClr val="000000"/>
              </a:solidFill>
              <a:latin typeface="+mj-lt"/>
            </a:endParaRPr>
          </a:p>
          <a:p>
            <a:pPr marL="0" indent="0">
              <a:lnSpc>
                <a:spcPct val="150000"/>
              </a:lnSpc>
              <a:buNone/>
            </a:pPr>
            <a:br>
              <a:rPr lang="de-CH" b="1" kern="0" dirty="0">
                <a:solidFill>
                  <a:srgbClr val="00B0F0"/>
                </a:solidFill>
                <a:latin typeface="+mj-lt"/>
              </a:rPr>
            </a:br>
            <a:r>
              <a:rPr lang="de-CH" b="1" kern="0" dirty="0">
                <a:solidFill>
                  <a:schemeClr val="accent3"/>
                </a:solidFill>
                <a:latin typeface="+mj-lt"/>
              </a:rPr>
              <a:t>P </a:t>
            </a:r>
            <a:r>
              <a:rPr lang="de-CH" b="1" kern="0" dirty="0" err="1">
                <a:latin typeface="+mj-lt"/>
              </a:rPr>
              <a:t>rognostisch</a:t>
            </a:r>
            <a:r>
              <a:rPr lang="de-CH" b="1" kern="0" dirty="0">
                <a:latin typeface="+mj-lt"/>
              </a:rPr>
              <a:t> </a:t>
            </a:r>
            <a:r>
              <a:rPr lang="de-CH" kern="0" dirty="0">
                <a:latin typeface="+mj-lt"/>
              </a:rPr>
              <a:t>– zukünftige Leistung entscheidend</a:t>
            </a:r>
            <a:br>
              <a:rPr lang="de-CH" kern="0" dirty="0">
                <a:latin typeface="+mj-lt"/>
              </a:rPr>
            </a:br>
            <a:r>
              <a:rPr lang="de-CH" b="1" kern="0" dirty="0">
                <a:solidFill>
                  <a:schemeClr val="accent3"/>
                </a:solidFill>
                <a:latin typeface="+mj-lt"/>
              </a:rPr>
              <a:t>I  </a:t>
            </a:r>
            <a:r>
              <a:rPr lang="de-CH" b="1" kern="0" dirty="0" err="1">
                <a:latin typeface="+mj-lt"/>
              </a:rPr>
              <a:t>ntegrativ</a:t>
            </a:r>
            <a:r>
              <a:rPr lang="de-CH" b="1" kern="0" dirty="0">
                <a:latin typeface="+mj-lt"/>
              </a:rPr>
              <a:t> </a:t>
            </a:r>
            <a:r>
              <a:rPr lang="de-CH" kern="0" dirty="0">
                <a:latin typeface="+mj-lt"/>
              </a:rPr>
              <a:t>– verschiedene Faktoren einbeziehen</a:t>
            </a:r>
            <a:br>
              <a:rPr lang="de-CH" kern="0" dirty="0">
                <a:latin typeface="+mj-lt"/>
              </a:rPr>
            </a:br>
            <a:r>
              <a:rPr lang="de-CH" b="1" kern="0" dirty="0">
                <a:solidFill>
                  <a:schemeClr val="accent3"/>
                </a:solidFill>
                <a:latin typeface="+mj-lt"/>
              </a:rPr>
              <a:t>S </a:t>
            </a:r>
            <a:r>
              <a:rPr lang="de-CH" b="1" kern="0" dirty="0" err="1">
                <a:latin typeface="+mj-lt"/>
              </a:rPr>
              <a:t>ystematisches</a:t>
            </a:r>
            <a:r>
              <a:rPr lang="de-CH" b="1" kern="0" dirty="0">
                <a:latin typeface="+mj-lt"/>
              </a:rPr>
              <a:t> &amp; standardisiertes </a:t>
            </a:r>
            <a:r>
              <a:rPr lang="de-CH" kern="0" dirty="0">
                <a:latin typeface="+mj-lt"/>
              </a:rPr>
              <a:t>Vorgehen</a:t>
            </a:r>
            <a:br>
              <a:rPr lang="de-CH" b="1" kern="0" dirty="0">
                <a:latin typeface="+mj-lt"/>
              </a:rPr>
            </a:br>
            <a:r>
              <a:rPr lang="de-CH" b="1" kern="0" dirty="0">
                <a:solidFill>
                  <a:schemeClr val="accent3"/>
                </a:solidFill>
                <a:latin typeface="+mj-lt"/>
              </a:rPr>
              <a:t>T </a:t>
            </a:r>
            <a:r>
              <a:rPr lang="de-CH" b="1" kern="0" dirty="0" err="1">
                <a:latin typeface="+mj-lt"/>
              </a:rPr>
              <a:t>rainer</a:t>
            </a:r>
            <a:r>
              <a:rPr lang="de-CH" b="1" kern="0" dirty="0">
                <a:latin typeface="+mj-lt"/>
              </a:rPr>
              <a:t>*in </a:t>
            </a:r>
            <a:r>
              <a:rPr lang="de-CH" kern="0" dirty="0">
                <a:latin typeface="+mj-lt"/>
              </a:rPr>
              <a:t>– als Kompetenzträger</a:t>
            </a:r>
            <a:br>
              <a:rPr lang="de-CH" kern="0" dirty="0">
                <a:latin typeface="+mj-lt"/>
              </a:rPr>
            </a:br>
            <a:r>
              <a:rPr lang="de-CH" b="1" kern="0" dirty="0">
                <a:solidFill>
                  <a:schemeClr val="accent3"/>
                </a:solidFill>
                <a:latin typeface="+mj-lt"/>
              </a:rPr>
              <a:t>E </a:t>
            </a:r>
            <a:r>
              <a:rPr lang="de-CH" b="1" kern="0" dirty="0" err="1">
                <a:latin typeface="+mj-lt"/>
              </a:rPr>
              <a:t>inschätzung</a:t>
            </a:r>
            <a:r>
              <a:rPr lang="de-CH" b="1" kern="0" dirty="0">
                <a:latin typeface="+mj-lt"/>
              </a:rPr>
              <a:t> </a:t>
            </a:r>
            <a:r>
              <a:rPr lang="de-CH" kern="0" dirty="0">
                <a:latin typeface="+mj-lt"/>
              </a:rPr>
              <a:t>– als Beurteilungsmethode nutzen</a:t>
            </a:r>
            <a:endParaRPr lang="de-CH" kern="0" dirty="0">
              <a:solidFill>
                <a:srgbClr val="000000"/>
              </a:solidFill>
              <a:latin typeface="+mj-lt"/>
            </a:endParaRPr>
          </a:p>
          <a:p>
            <a:pPr>
              <a:buFont typeface="Arial" panose="020B0604020202020204" pitchFamily="34" charset="0"/>
              <a:buChar char="•"/>
            </a:pPr>
            <a:endParaRPr lang="de-CH" b="1" dirty="0">
              <a:latin typeface="+mj-lt"/>
            </a:endParaRP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4CD1022D-76DD-4E6A-AE96-B27F468705F7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758613" y="6584950"/>
            <a:ext cx="433387" cy="179388"/>
          </a:xfrm>
        </p:spPr>
        <p:txBody>
          <a:bodyPr/>
          <a:lstStyle/>
          <a:p>
            <a:fld id="{19DB77B4-3C54-46CA-975D-F6A6D2A6B962}" type="slidenum">
              <a:rPr lang="de-CH" smtClean="0"/>
              <a:pPr/>
              <a:t>4</a:t>
            </a:fld>
            <a:endParaRPr lang="de-CH" dirty="0"/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516344F3-8BE9-46EA-8E51-32E3340CE461}"/>
              </a:ext>
            </a:extLst>
          </p:cNvPr>
          <p:cNvPicPr>
            <a:picLocks noGrp="1" noChangeAspect="1" noChangeArrowheads="1"/>
          </p:cNvPicPr>
          <p:nvPr>
            <p:ph type="pic" sz="quarter" idx="1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1" b="1231"/>
          <a:stretch/>
        </p:blipFill>
        <p:spPr bwMode="auto">
          <a:xfrm>
            <a:off x="7252200" y="0"/>
            <a:ext cx="493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23961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>
            <a:extLst>
              <a:ext uri="{FF2B5EF4-FFF2-40B4-BE49-F238E27FC236}">
                <a16:creationId xmlns:a16="http://schemas.microsoft.com/office/drawing/2014/main" id="{8F2CCA91-5BDF-4D4E-9F5C-F7FEAFCA06FB}"/>
              </a:ext>
            </a:extLst>
          </p:cNvPr>
          <p:cNvPicPr>
            <a:picLocks noGrp="1" noChangeAspect="1" noChangeArrowheads="1"/>
          </p:cNvPicPr>
          <p:nvPr>
            <p:ph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68416" y="1476375"/>
            <a:ext cx="6255167" cy="501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el 4">
            <a:extLst>
              <a:ext uri="{FF2B5EF4-FFF2-40B4-BE49-F238E27FC236}">
                <a16:creationId xmlns:a16="http://schemas.microsoft.com/office/drawing/2014/main" id="{0CCA904C-8C7F-4ECE-8A51-72B273D8D1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Beurteilungskriterien</a:t>
            </a:r>
          </a:p>
        </p:txBody>
      </p:sp>
      <p:sp>
        <p:nvSpPr>
          <p:cNvPr id="14" name="Textplatzhalter 13">
            <a:extLst>
              <a:ext uri="{FF2B5EF4-FFF2-40B4-BE49-F238E27FC236}">
                <a16:creationId xmlns:a16="http://schemas.microsoft.com/office/drawing/2014/main" id="{47996C38-244E-4E77-B421-31E66E5BE39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A4D65FDD-C635-44F5-9EDB-259FBE740770}"/>
              </a:ext>
            </a:extLst>
          </p:cNvPr>
          <p:cNvSpPr txBox="1"/>
          <p:nvPr/>
        </p:nvSpPr>
        <p:spPr>
          <a:xfrm>
            <a:off x="9264352" y="5229200"/>
            <a:ext cx="27363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de-CH" kern="0" dirty="0">
                <a:solidFill>
                  <a:srgbClr val="000000"/>
                </a:solidFill>
                <a:latin typeface="+mj-lt"/>
              </a:rPr>
              <a:t>Auszug aus Manual «Talentidentifikation und –</a:t>
            </a:r>
            <a:r>
              <a:rPr lang="de-CH" kern="0" dirty="0" err="1">
                <a:solidFill>
                  <a:srgbClr val="000000"/>
                </a:solidFill>
                <a:latin typeface="+mj-lt"/>
              </a:rPr>
              <a:t>selektion</a:t>
            </a:r>
            <a:r>
              <a:rPr lang="de-CH" kern="0" dirty="0">
                <a:solidFill>
                  <a:srgbClr val="000000"/>
                </a:solidFill>
                <a:latin typeface="+mj-lt"/>
              </a:rPr>
              <a:t>», S. 18: </a:t>
            </a:r>
            <a:r>
              <a:rPr lang="de-CH" kern="0" dirty="0">
                <a:solidFill>
                  <a:srgbClr val="000000"/>
                </a:solidFill>
                <a:latin typeface="+mj-lt"/>
                <a:hlinkClick r:id="rId3"/>
              </a:rPr>
              <a:t>DE</a:t>
            </a:r>
            <a:r>
              <a:rPr lang="de-CH" kern="0" dirty="0">
                <a:solidFill>
                  <a:srgbClr val="000000"/>
                </a:solidFill>
                <a:latin typeface="+mj-lt"/>
              </a:rPr>
              <a:t> / </a:t>
            </a:r>
            <a:r>
              <a:rPr lang="de-CH" kern="0" dirty="0">
                <a:solidFill>
                  <a:srgbClr val="000000"/>
                </a:solidFill>
                <a:latin typeface="+mj-lt"/>
                <a:hlinkClick r:id="rId4"/>
              </a:rPr>
              <a:t>FR</a:t>
            </a:r>
            <a:endParaRPr lang="de-CH" b="1" kern="0" dirty="0">
              <a:solidFill>
                <a:srgbClr val="0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77683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>
            <a:extLst>
              <a:ext uri="{FF2B5EF4-FFF2-40B4-BE49-F238E27FC236}">
                <a16:creationId xmlns:a16="http://schemas.microsoft.com/office/drawing/2014/main" id="{8F2CCA91-5BDF-4D4E-9F5C-F7FEAFCA06FB}"/>
              </a:ext>
            </a:extLst>
          </p:cNvPr>
          <p:cNvPicPr>
            <a:picLocks noGrp="1" noChangeAspect="1" noChangeArrowheads="1"/>
          </p:cNvPicPr>
          <p:nvPr>
            <p:ph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207568" y="2923826"/>
            <a:ext cx="6115232" cy="3394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el 4">
            <a:extLst>
              <a:ext uri="{FF2B5EF4-FFF2-40B4-BE49-F238E27FC236}">
                <a16:creationId xmlns:a16="http://schemas.microsoft.com/office/drawing/2014/main" id="{0CCA904C-8C7F-4ECE-8A51-72B273D8D1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Leistungsentwicklung</a:t>
            </a:r>
          </a:p>
        </p:txBody>
      </p:sp>
      <p:sp>
        <p:nvSpPr>
          <p:cNvPr id="14" name="Textplatzhalter 13">
            <a:extLst>
              <a:ext uri="{FF2B5EF4-FFF2-40B4-BE49-F238E27FC236}">
                <a16:creationId xmlns:a16="http://schemas.microsoft.com/office/drawing/2014/main" id="{47996C38-244E-4E77-B421-31E66E5BE39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A4D65FDD-C635-44F5-9EDB-259FBE740770}"/>
              </a:ext>
            </a:extLst>
          </p:cNvPr>
          <p:cNvSpPr txBox="1"/>
          <p:nvPr/>
        </p:nvSpPr>
        <p:spPr>
          <a:xfrm>
            <a:off x="904724" y="1958174"/>
            <a:ext cx="76395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de-CH" sz="2200" b="1" kern="0" dirty="0">
                <a:solidFill>
                  <a:srgbClr val="000000"/>
                </a:solidFill>
                <a:latin typeface="+mj-lt"/>
              </a:rPr>
              <a:t>Indikator</a:t>
            </a:r>
            <a:r>
              <a:rPr lang="de-CH" b="1" kern="0" dirty="0">
                <a:solidFill>
                  <a:srgbClr val="000000"/>
                </a:solidFill>
                <a:latin typeface="+mj-lt"/>
              </a:rPr>
              <a:t>: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sz="2200" kern="0" dirty="0">
                <a:latin typeface="+mj-lt"/>
              </a:rPr>
              <a:t>Verlauf Leistungskurve</a:t>
            </a:r>
          </a:p>
        </p:txBody>
      </p:sp>
    </p:spTree>
    <p:extLst>
      <p:ext uri="{BB962C8B-B14F-4D97-AF65-F5344CB8AC3E}">
        <p14:creationId xmlns:p14="http://schemas.microsoft.com/office/powerpoint/2010/main" val="35402078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>
            <a:extLst>
              <a:ext uri="{FF2B5EF4-FFF2-40B4-BE49-F238E27FC236}">
                <a16:creationId xmlns:a16="http://schemas.microsoft.com/office/drawing/2014/main" id="{8F2CCA91-5BDF-4D4E-9F5C-F7FEAFCA06FB}"/>
              </a:ext>
            </a:extLst>
          </p:cNvPr>
          <p:cNvPicPr>
            <a:picLocks noGrp="1" noChangeAspect="1" noChangeArrowheads="1"/>
          </p:cNvPicPr>
          <p:nvPr>
            <p:ph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04724" y="3717032"/>
            <a:ext cx="8289308" cy="2458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el 4">
            <a:extLst>
              <a:ext uri="{FF2B5EF4-FFF2-40B4-BE49-F238E27FC236}">
                <a16:creationId xmlns:a16="http://schemas.microsoft.com/office/drawing/2014/main" id="{0CCA904C-8C7F-4ECE-8A51-72B273D8D1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Aktuelle Leistung</a:t>
            </a:r>
          </a:p>
        </p:txBody>
      </p:sp>
      <p:sp>
        <p:nvSpPr>
          <p:cNvPr id="14" name="Textplatzhalter 13">
            <a:extLst>
              <a:ext uri="{FF2B5EF4-FFF2-40B4-BE49-F238E27FC236}">
                <a16:creationId xmlns:a16="http://schemas.microsoft.com/office/drawing/2014/main" id="{47996C38-244E-4E77-B421-31E66E5BE39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A4D65FDD-C635-44F5-9EDB-259FBE740770}"/>
              </a:ext>
            </a:extLst>
          </p:cNvPr>
          <p:cNvSpPr txBox="1"/>
          <p:nvPr/>
        </p:nvSpPr>
        <p:spPr>
          <a:xfrm>
            <a:off x="904724" y="1958174"/>
            <a:ext cx="763954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de-CH" sz="2200" b="1" kern="0" dirty="0">
                <a:solidFill>
                  <a:srgbClr val="000000"/>
                </a:solidFill>
                <a:latin typeface="+mj-lt"/>
              </a:rPr>
              <a:t>Indikatoren</a:t>
            </a:r>
            <a:r>
              <a:rPr lang="de-CH" b="1" kern="0" dirty="0">
                <a:solidFill>
                  <a:srgbClr val="000000"/>
                </a:solidFill>
                <a:latin typeface="+mj-lt"/>
              </a:rPr>
              <a:t>: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sz="2200" kern="0" dirty="0">
                <a:latin typeface="+mj-lt"/>
              </a:rPr>
              <a:t>Wettkampfleistung, Teilleistung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CH" sz="2200" kern="0" dirty="0">
                <a:latin typeface="+mj-lt"/>
              </a:rPr>
              <a:t>Trainingsleistung, Teilleistung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CH" sz="2200" kern="0" dirty="0">
                <a:latin typeface="+mj-lt"/>
              </a:rPr>
              <a:t>Leistung in sportartspezifischen Testverfahren</a:t>
            </a:r>
          </a:p>
        </p:txBody>
      </p:sp>
    </p:spTree>
    <p:extLst>
      <p:ext uri="{BB962C8B-B14F-4D97-AF65-F5344CB8AC3E}">
        <p14:creationId xmlns:p14="http://schemas.microsoft.com/office/powerpoint/2010/main" val="36314955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>
            <a:extLst>
              <a:ext uri="{FF2B5EF4-FFF2-40B4-BE49-F238E27FC236}">
                <a16:creationId xmlns:a16="http://schemas.microsoft.com/office/drawing/2014/main" id="{8F2CCA91-5BDF-4D4E-9F5C-F7FEAFCA06FB}"/>
              </a:ext>
            </a:extLst>
          </p:cNvPr>
          <p:cNvPicPr>
            <a:picLocks noGrp="1" noChangeAspect="1" noChangeArrowheads="1"/>
          </p:cNvPicPr>
          <p:nvPr>
            <p:ph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966161" y="2941342"/>
            <a:ext cx="2849919" cy="3234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el 4">
            <a:extLst>
              <a:ext uri="{FF2B5EF4-FFF2-40B4-BE49-F238E27FC236}">
                <a16:creationId xmlns:a16="http://schemas.microsoft.com/office/drawing/2014/main" id="{0CCA904C-8C7F-4ECE-8A51-72B273D8D1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Psyche</a:t>
            </a:r>
          </a:p>
        </p:txBody>
      </p:sp>
      <p:sp>
        <p:nvSpPr>
          <p:cNvPr id="14" name="Textplatzhalter 13">
            <a:extLst>
              <a:ext uri="{FF2B5EF4-FFF2-40B4-BE49-F238E27FC236}">
                <a16:creationId xmlns:a16="http://schemas.microsoft.com/office/drawing/2014/main" id="{47996C38-244E-4E77-B421-31E66E5BE39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A4D65FDD-C635-44F5-9EDB-259FBE740770}"/>
              </a:ext>
            </a:extLst>
          </p:cNvPr>
          <p:cNvSpPr txBox="1"/>
          <p:nvPr/>
        </p:nvSpPr>
        <p:spPr>
          <a:xfrm>
            <a:off x="904724" y="1958174"/>
            <a:ext cx="763954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de-CH" sz="2200" b="1" kern="0" dirty="0">
                <a:solidFill>
                  <a:srgbClr val="000000"/>
                </a:solidFill>
                <a:latin typeface="+mj-lt"/>
              </a:rPr>
              <a:t>Indikatoren</a:t>
            </a:r>
            <a:r>
              <a:rPr lang="de-CH" b="1" kern="0" dirty="0">
                <a:solidFill>
                  <a:srgbClr val="000000"/>
                </a:solidFill>
                <a:latin typeface="+mj-lt"/>
              </a:rPr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2200" kern="0" dirty="0">
                <a:latin typeface="+mj-lt"/>
              </a:rPr>
              <a:t>Leistungsmotivation (motivationale Verhaltenstendenz, Zielorientierung, selbstbestimmte Motivation) </a:t>
            </a:r>
            <a:endParaRPr lang="de-CH" sz="2200" kern="0" dirty="0">
              <a:solidFill>
                <a:srgbClr val="000000"/>
              </a:solidFill>
              <a:latin typeface="+mj-lt"/>
            </a:endParaRPr>
          </a:p>
          <a:p>
            <a:endParaRPr lang="de-CH" b="1" kern="0" dirty="0">
              <a:solidFill>
                <a:srgbClr val="0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046114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>
            <a:extLst>
              <a:ext uri="{FF2B5EF4-FFF2-40B4-BE49-F238E27FC236}">
                <a16:creationId xmlns:a16="http://schemas.microsoft.com/office/drawing/2014/main" id="{8F2CCA91-5BDF-4D4E-9F5C-F7FEAFCA06FB}"/>
              </a:ext>
            </a:extLst>
          </p:cNvPr>
          <p:cNvPicPr>
            <a:picLocks noGrp="1" noChangeAspect="1" noChangeArrowheads="1"/>
          </p:cNvPicPr>
          <p:nvPr>
            <p:ph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359696" y="3314467"/>
            <a:ext cx="5154175" cy="2742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el 4">
            <a:extLst>
              <a:ext uri="{FF2B5EF4-FFF2-40B4-BE49-F238E27FC236}">
                <a16:creationId xmlns:a16="http://schemas.microsoft.com/office/drawing/2014/main" id="{0CCA904C-8C7F-4ECE-8A51-72B273D8D1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Belastbarkeit</a:t>
            </a:r>
          </a:p>
        </p:txBody>
      </p:sp>
      <p:sp>
        <p:nvSpPr>
          <p:cNvPr id="14" name="Textplatzhalter 13">
            <a:extLst>
              <a:ext uri="{FF2B5EF4-FFF2-40B4-BE49-F238E27FC236}">
                <a16:creationId xmlns:a16="http://schemas.microsoft.com/office/drawing/2014/main" id="{47996C38-244E-4E77-B421-31E66E5BE39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A4D65FDD-C635-44F5-9EDB-259FBE740770}"/>
              </a:ext>
            </a:extLst>
          </p:cNvPr>
          <p:cNvSpPr txBox="1"/>
          <p:nvPr/>
        </p:nvSpPr>
        <p:spPr>
          <a:xfrm>
            <a:off x="904724" y="1958174"/>
            <a:ext cx="7639548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de-CH" sz="2200" b="1" kern="0" dirty="0">
                <a:solidFill>
                  <a:srgbClr val="000000"/>
                </a:solidFill>
                <a:latin typeface="+mj-lt"/>
              </a:rPr>
              <a:t>Indikatoren</a:t>
            </a:r>
            <a:r>
              <a:rPr lang="de-CH" b="1" kern="0" dirty="0">
                <a:solidFill>
                  <a:srgbClr val="000000"/>
                </a:solidFill>
                <a:latin typeface="+mj-lt"/>
              </a:rPr>
              <a:t>: </a:t>
            </a:r>
          </a:p>
          <a:p>
            <a:pPr marL="285750" lvl="0" indent="-285750" eaLnBrk="1" hangingPunct="1">
              <a:buFont typeface="Arial" panose="020B0604020202020204" pitchFamily="34" charset="0"/>
              <a:buChar char="•"/>
            </a:pPr>
            <a:r>
              <a:rPr lang="de-CH" sz="2200" kern="0" dirty="0">
                <a:latin typeface="+mj-lt"/>
              </a:rPr>
              <a:t>Physisch (z.B. Trainingsabsenzen, Verletzungen, Belastungs-/Erholungsbilanz)</a:t>
            </a:r>
          </a:p>
          <a:p>
            <a:pPr marL="285750" lvl="0" indent="-285750" eaLnBrk="1" hangingPunct="1">
              <a:buFont typeface="Arial" panose="020B0604020202020204" pitchFamily="34" charset="0"/>
              <a:buChar char="•"/>
            </a:pPr>
            <a:r>
              <a:rPr lang="de-CH" sz="2200" kern="0" dirty="0">
                <a:latin typeface="+mj-lt"/>
              </a:rPr>
              <a:t>Psychisch</a:t>
            </a:r>
          </a:p>
          <a:p>
            <a:endParaRPr lang="de-CH" b="1" kern="0" dirty="0">
              <a:solidFill>
                <a:srgbClr val="0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0159461"/>
      </p:ext>
    </p:extLst>
  </p:cSld>
  <p:clrMapOvr>
    <a:masterClrMapping/>
  </p:clrMapOvr>
</p:sld>
</file>

<file path=ppt/theme/theme1.xml><?xml version="1.0" encoding="utf-8"?>
<a:theme xmlns:a="http://schemas.openxmlformats.org/drawingml/2006/main" name="Swiss Olympic">
  <a:themeElements>
    <a:clrScheme name="Swiss Olympic">
      <a:dk1>
        <a:sysClr val="windowText" lastClr="000000"/>
      </a:dk1>
      <a:lt1>
        <a:srgbClr val="FFFFFF"/>
      </a:lt1>
      <a:dk2>
        <a:srgbClr val="6DA56D"/>
      </a:dk2>
      <a:lt2>
        <a:srgbClr val="EB9993"/>
      </a:lt2>
      <a:accent1>
        <a:srgbClr val="F3C400"/>
      </a:accent1>
      <a:accent2>
        <a:srgbClr val="00A651"/>
      </a:accent2>
      <a:accent3>
        <a:srgbClr val="0081C8"/>
      </a:accent3>
      <a:accent4>
        <a:srgbClr val="E2001A"/>
      </a:accent4>
      <a:accent5>
        <a:srgbClr val="FFE772"/>
      </a:accent5>
      <a:accent6>
        <a:srgbClr val="93C7A2"/>
      </a:accent6>
      <a:hlink>
        <a:srgbClr val="0082C9"/>
      </a:hlink>
      <a:folHlink>
        <a:srgbClr val="E61F2A"/>
      </a:folHlink>
    </a:clrScheme>
    <a:fontScheme name="Swiss Olympic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äsentation1" id="{400CBFF1-E800-42C8-A3EC-AE029F0F9F1C}" vid="{EB9736D1-F95E-47DA-A2AE-DAC959DDDFE7}"/>
    </a:ext>
  </a:extLst>
</a:theme>
</file>

<file path=ppt/theme/theme2.xml><?xml version="1.0" encoding="utf-8"?>
<a:theme xmlns:a="http://schemas.openxmlformats.org/drawingml/2006/main" name="Swiss Olympic Titelfolien">
  <a:themeElements>
    <a:clrScheme name="Swiss Olympic">
      <a:dk1>
        <a:sysClr val="windowText" lastClr="000000"/>
      </a:dk1>
      <a:lt1>
        <a:srgbClr val="FFFFFF"/>
      </a:lt1>
      <a:dk2>
        <a:srgbClr val="6DA56D"/>
      </a:dk2>
      <a:lt2>
        <a:srgbClr val="EB9993"/>
      </a:lt2>
      <a:accent1>
        <a:srgbClr val="F3C400"/>
      </a:accent1>
      <a:accent2>
        <a:srgbClr val="00A651"/>
      </a:accent2>
      <a:accent3>
        <a:srgbClr val="0081C8"/>
      </a:accent3>
      <a:accent4>
        <a:srgbClr val="E2001A"/>
      </a:accent4>
      <a:accent5>
        <a:srgbClr val="FFE772"/>
      </a:accent5>
      <a:accent6>
        <a:srgbClr val="93C7A2"/>
      </a:accent6>
      <a:hlink>
        <a:srgbClr val="0082C9"/>
      </a:hlink>
      <a:folHlink>
        <a:srgbClr val="E61F2A"/>
      </a:folHlink>
    </a:clrScheme>
    <a:fontScheme name="Swiss Olympic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äsentation1" id="{400CBFF1-E800-42C8-A3EC-AE029F0F9F1C}" vid="{18940253-2A30-48D9-8BFA-70BBDAB4C4FC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PersistId xmlns="ae60e882-9555-4d9b-bfcf-3b1e42750108" xsi:nil="true"/>
    <SharedWithUsers xmlns="ae60e882-9555-4d9b-bfcf-3b1e42750108">
      <UserInfo>
        <DisplayName>Müller Lea</DisplayName>
        <AccountId>13</AccountId>
        <AccountType/>
      </UserInfo>
    </SharedWithUsers>
    <_dlc_DocId xmlns="ae60e882-9555-4d9b-bfcf-3b1e42750108" xsi:nil="true"/>
    <_dlc_DocIdUrl xmlns="ae60e882-9555-4d9b-bfcf-3b1e42750108">
      <Url xsi:nil="true"/>
      <Description xsi:nil="true"/>
    </_dlc_DocIdUrl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Archivdokument" ma:contentTypeID="0x010100B0E7E83876980C4B90F847D9B80A65DF0056ED8C9CB60D8F44A361573E5133DAAA" ma:contentTypeVersion="16" ma:contentTypeDescription="Ein neues Dokument erstellen." ma:contentTypeScope="" ma:versionID="cb1418759e15a4c6571496cba0cf6392">
  <xsd:schema xmlns:xsd="http://www.w3.org/2001/XMLSchema" xmlns:xs="http://www.w3.org/2001/XMLSchema" xmlns:p="http://schemas.microsoft.com/office/2006/metadata/properties" xmlns:ns2="ae60e882-9555-4d9b-bfcf-3b1e42750108" xmlns:ns3="4049cd54-ca6f-4b78-a9da-aa12097bdbe8" targetNamespace="http://schemas.microsoft.com/office/2006/metadata/properties" ma:root="true" ma:fieldsID="db68e075b1bb452cbc95209462cf7a39" ns2:_="" ns3:_="">
    <xsd:import namespace="ae60e882-9555-4d9b-bfcf-3b1e42750108"/>
    <xsd:import namespace="4049cd54-ca6f-4b78-a9da-aa12097bdbe8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_dlc_DocId" minOccurs="0"/>
                <xsd:element ref="ns2:_dlc_DocIdUrl" minOccurs="0"/>
                <xsd:element ref="ns2:_dlc_DocIdPersistId" minOccurs="0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60e882-9555-4d9b-bfcf-3b1e4275010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list="UserInfo" ma:SearchPeopleOnly="false" ma:internalName="SharedWithUsers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_dlc_DocId" ma:index="9" nillable="true" ma:displayName="Wert der Dokument-ID" ma:description="Der Wert der diesem Element zugewiesenen Dokument-ID." ma:internalName="_dlc_DocId" ma:readOnly="false">
      <xsd:simpleType>
        <xsd:restriction base="dms:Text"/>
      </xsd:simpleType>
    </xsd:element>
    <xsd:element name="_dlc_DocIdUrl" ma:index="10" nillable="true" ma:displayName="Dokument-ID" ma:description="Permanenter Hyperlink zu diesem Dokument." ma:format="Hyperlink" ma:hidden="true" ma:internalName="_dlc_DocIdUrl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1" nillable="true" ma:displayName="Persist ID" ma:description="Keep ID on add." ma:hidden="true" ma:internalName="_dlc_DocIdPersistId" ma:readOnly="false">
      <xsd:simpleType>
        <xsd:restriction base="dms:Boolean"/>
      </xsd:simpleType>
    </xsd:element>
    <xsd:element name="MediaServiceMetadata" ma:index="12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49cd54-ca6f-4b78-a9da-aa12097bdbe8" elementFormDefault="qualified">
    <xsd:import namespace="http://schemas.microsoft.com/office/2006/documentManagement/types"/>
    <xsd:import namespace="http://schemas.microsoft.com/office/infopath/2007/PartnerControls"/>
    <xsd:element name="SharedWithDetails" ma:index="19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A7CE063-F7D4-4D4A-8B74-F89105F0EACC}">
  <ds:schemaRefs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purl.org/dc/dcmitype/"/>
    <ds:schemaRef ds:uri="ae60e882-9555-4d9b-bfcf-3b1e42750108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4049cd54-ca6f-4b78-a9da-aa12097bdbe8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B725B45A-D24C-47C9-8CF2-C48E7DD6EC2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e60e882-9555-4d9b-bfcf-3b1e42750108"/>
    <ds:schemaRef ds:uri="4049cd54-ca6f-4b78-a9da-aa12097bdbe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7F99C90-A792-4CDC-9ED2-05AC67B96B0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Mastervorlage_SO_2021</Template>
  <TotalTime>0</TotalTime>
  <Words>390</Words>
  <Application>Microsoft Office PowerPoint</Application>
  <PresentationFormat>Breitbild</PresentationFormat>
  <Paragraphs>72</Paragraphs>
  <Slides>19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19</vt:i4>
      </vt:variant>
    </vt:vector>
  </HeadingPairs>
  <TitlesOfParts>
    <vt:vector size="25" baseType="lpstr">
      <vt:lpstr>Arial</vt:lpstr>
      <vt:lpstr>Calibri</vt:lpstr>
      <vt:lpstr>Symbol</vt:lpstr>
      <vt:lpstr>Wingdings</vt:lpstr>
      <vt:lpstr>Swiss Olympic</vt:lpstr>
      <vt:lpstr>Swiss Olympic Titelfolien</vt:lpstr>
      <vt:lpstr>PowerPoint-Präsentation</vt:lpstr>
      <vt:lpstr>Ausgangslage</vt:lpstr>
      <vt:lpstr>Leitidee</vt:lpstr>
      <vt:lpstr>PISTE</vt:lpstr>
      <vt:lpstr>Beurteilungskriterien</vt:lpstr>
      <vt:lpstr>Leistungsentwicklung</vt:lpstr>
      <vt:lpstr>Aktuelle Leistung</vt:lpstr>
      <vt:lpstr>Psyche</vt:lpstr>
      <vt:lpstr>Belastbarkeit</vt:lpstr>
      <vt:lpstr>Anthropometrische Voraussetzungen </vt:lpstr>
      <vt:lpstr>Athlet*innenbiografie</vt:lpstr>
      <vt:lpstr>Korrekturmassnahmen</vt:lpstr>
      <vt:lpstr>Weitere Hilfsmittel</vt:lpstr>
      <vt:lpstr>Kommunikationshilfsmittel: PISTE-FILM</vt:lpstr>
      <vt:lpstr>Kommunikationshilfsmittel: Erklärvideo Biologischer Entwicklungsstand</vt:lpstr>
      <vt:lpstr>Kommunikationshilfsmittel: Erklärvideo Mirwald Methode</vt:lpstr>
      <vt:lpstr>Merkblätter und Evaluationstools</vt:lpstr>
      <vt:lpstr>« Check PISTE » et « sparring »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Dubach Lydia</dc:creator>
  <cp:lastModifiedBy>Dubach Lydia</cp:lastModifiedBy>
  <cp:revision>5</cp:revision>
  <dcterms:created xsi:type="dcterms:W3CDTF">2021-12-20T16:00:32Z</dcterms:created>
  <dcterms:modified xsi:type="dcterms:W3CDTF">2022-02-07T07:44:46Z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0x010100B0E7E83876980C4B90F847D9B80A65DF0056ED8C9CB60D8F44A361573E5133DAAA</vt:lpwstr>
  </property>
</Properties>
</file>