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0"/>
  </p:notesMasterIdLst>
  <p:sldIdLst>
    <p:sldId id="292" r:id="rId5"/>
    <p:sldId id="286" r:id="rId6"/>
    <p:sldId id="287" r:id="rId7"/>
    <p:sldId id="293" r:id="rId8"/>
    <p:sldId id="285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E6BC15-D17C-4CAE-AC5F-31D23274D40A}" v="3" dt="2023-05-22T14:10:25.4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6" y="8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tra Alessio" userId="4461add3-57a2-44cf-b2f8-6050f123ba96" providerId="ADAL" clId="{9F7ACE4F-ACF6-4CC3-B5EC-0F713CE91C14}"/>
    <pc:docChg chg="custSel modSld">
      <pc:chgData name="Pietra Alessio" userId="4461add3-57a2-44cf-b2f8-6050f123ba96" providerId="ADAL" clId="{9F7ACE4F-ACF6-4CC3-B5EC-0F713CE91C14}" dt="2022-07-05T09:55:28.103" v="31" actId="20577"/>
      <pc:docMkLst>
        <pc:docMk/>
      </pc:docMkLst>
      <pc:sldChg chg="modSp mod">
        <pc:chgData name="Pietra Alessio" userId="4461add3-57a2-44cf-b2f8-6050f123ba96" providerId="ADAL" clId="{9F7ACE4F-ACF6-4CC3-B5EC-0F713CE91C14}" dt="2022-07-05T09:26:12.986" v="19" actId="14100"/>
        <pc:sldMkLst>
          <pc:docMk/>
          <pc:sldMk cId="2886716991" sldId="285"/>
        </pc:sldMkLst>
        <pc:graphicFrameChg chg="mod modGraphic">
          <ac:chgData name="Pietra Alessio" userId="4461add3-57a2-44cf-b2f8-6050f123ba96" providerId="ADAL" clId="{9F7ACE4F-ACF6-4CC3-B5EC-0F713CE91C14}" dt="2022-07-05T09:26:12.986" v="19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26:06.786" v="18" actId="14100"/>
        <pc:sldMkLst>
          <pc:docMk/>
          <pc:sldMk cId="3737487459" sldId="287"/>
        </pc:sldMkLst>
        <pc:graphicFrameChg chg="mod modGraphic">
          <ac:chgData name="Pietra Alessio" userId="4461add3-57a2-44cf-b2f8-6050f123ba96" providerId="ADAL" clId="{9F7ACE4F-ACF6-4CC3-B5EC-0F713CE91C14}" dt="2022-07-05T09:26:06.786" v="18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55:28.103" v="31" actId="20577"/>
        <pc:sldMkLst>
          <pc:docMk/>
          <pc:sldMk cId="3243005757" sldId="288"/>
        </pc:sldMkLst>
        <pc:graphicFrameChg chg="modGraphic">
          <ac:chgData name="Pietra Alessio" userId="4461add3-57a2-44cf-b2f8-6050f123ba96" providerId="ADAL" clId="{9F7ACE4F-ACF6-4CC3-B5EC-0F713CE91C14}" dt="2022-07-05T09:55:28.103" v="31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addSp delSp modSp mod">
        <pc:chgData name="Pietra Alessio" userId="4461add3-57a2-44cf-b2f8-6050f123ba96" providerId="ADAL" clId="{9F7ACE4F-ACF6-4CC3-B5EC-0F713CE91C14}" dt="2022-07-05T09:20:59.224" v="17" actId="478"/>
        <pc:sldMkLst>
          <pc:docMk/>
          <pc:sldMk cId="1657109371" sldId="290"/>
        </pc:sldMkLst>
        <pc:spChg chg="del mod">
          <ac:chgData name="Pietra Alessio" userId="4461add3-57a2-44cf-b2f8-6050f123ba96" providerId="ADAL" clId="{9F7ACE4F-ACF6-4CC3-B5EC-0F713CE91C14}" dt="2022-07-05T09:20:55.125" v="16" actId="478"/>
          <ac:spMkLst>
            <pc:docMk/>
            <pc:sldMk cId="1657109371" sldId="290"/>
            <ac:spMk id="4" creationId="{1C9B1227-4A85-4E94-ABA0-CA7417BFB429}"/>
          </ac:spMkLst>
        </pc:spChg>
        <pc:spChg chg="add del mod">
          <ac:chgData name="Pietra Alessio" userId="4461add3-57a2-44cf-b2f8-6050f123ba96" providerId="ADAL" clId="{9F7ACE4F-ACF6-4CC3-B5EC-0F713CE91C14}" dt="2022-07-05T09:20:59.224" v="17" actId="478"/>
          <ac:spMkLst>
            <pc:docMk/>
            <pc:sldMk cId="1657109371" sldId="290"/>
            <ac:spMk id="7" creationId="{E881503D-3F44-4E13-9C41-D762B01EBE1E}"/>
          </ac:spMkLst>
        </pc:spChg>
        <pc:graphicFrameChg chg="add del mod">
          <ac:chgData name="Pietra Alessio" userId="4461add3-57a2-44cf-b2f8-6050f123ba96" providerId="ADAL" clId="{9F7ACE4F-ACF6-4CC3-B5EC-0F713CE91C14}" dt="2022-07-05T08:22:22.903" v="3"/>
          <ac:graphicFrameMkLst>
            <pc:docMk/>
            <pc:sldMk cId="1657109371" sldId="290"/>
            <ac:graphicFrameMk id="5" creationId="{76ECCB7F-D070-4970-A659-CE2F623FF6A0}"/>
          </ac:graphicFrameMkLst>
        </pc:graphicFrameChg>
        <pc:graphicFrameChg chg="add mod modGraphic">
          <ac:chgData name="Pietra Alessio" userId="4461add3-57a2-44cf-b2f8-6050f123ba96" providerId="ADAL" clId="{9F7ACE4F-ACF6-4CC3-B5EC-0F713CE91C14}" dt="2022-07-05T08:24:00.038" v="15" actId="14734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  <pc:docChgLst>
    <pc:chgData name="Häfelfinger Martin" userId="a267f1ef-d19b-40fe-8372-2497fb4908d1" providerId="ADAL" clId="{884A1F71-B1C5-4929-B2CE-B25ABAE45BCA}"/>
    <pc:docChg chg="custSel modSld">
      <pc:chgData name="Häfelfinger Martin" userId="a267f1ef-d19b-40fe-8372-2497fb4908d1" providerId="ADAL" clId="{884A1F71-B1C5-4929-B2CE-B25ABAE45BCA}" dt="2022-07-05T08:51:29.174" v="28" actId="113"/>
      <pc:docMkLst>
        <pc:docMk/>
      </pc:docMkLst>
      <pc:sldChg chg="modSp mod">
        <pc:chgData name="Häfelfinger Martin" userId="a267f1ef-d19b-40fe-8372-2497fb4908d1" providerId="ADAL" clId="{884A1F71-B1C5-4929-B2CE-B25ABAE45BCA}" dt="2022-07-05T08:50:37.867" v="25" actId="14100"/>
        <pc:sldMkLst>
          <pc:docMk/>
          <pc:sldMk cId="2886716991" sldId="285"/>
        </pc:sldMkLst>
        <pc:graphicFrameChg chg="mod modGraphic">
          <ac:chgData name="Häfelfinger Martin" userId="a267f1ef-d19b-40fe-8372-2497fb4908d1" providerId="ADAL" clId="{884A1F71-B1C5-4929-B2CE-B25ABAE45BCA}" dt="2022-07-05T08:50:37.867" v="25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12.699" v="23" actId="20577"/>
        <pc:sldMkLst>
          <pc:docMk/>
          <pc:sldMk cId="3737487459" sldId="287"/>
        </pc:sldMkLst>
        <pc:graphicFrameChg chg="mod modGraphic">
          <ac:chgData name="Häfelfinger Martin" userId="a267f1ef-d19b-40fe-8372-2497fb4908d1" providerId="ADAL" clId="{884A1F71-B1C5-4929-B2CE-B25ABAE45BCA}" dt="2022-07-05T08:50:12.699" v="23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47.929" v="26" actId="20577"/>
        <pc:sldMkLst>
          <pc:docMk/>
          <pc:sldMk cId="3243005757" sldId="288"/>
        </pc:sldMkLst>
        <pc:graphicFrameChg chg="modGraphic">
          <ac:chgData name="Häfelfinger Martin" userId="a267f1ef-d19b-40fe-8372-2497fb4908d1" providerId="ADAL" clId="{884A1F71-B1C5-4929-B2CE-B25ABAE45BCA}" dt="2022-07-05T08:50:47.929" v="26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1:29.174" v="28" actId="113"/>
        <pc:sldMkLst>
          <pc:docMk/>
          <pc:sldMk cId="1657109371" sldId="290"/>
        </pc:sldMkLst>
        <pc:graphicFrameChg chg="modGraphic">
          <ac:chgData name="Häfelfinger Martin" userId="a267f1ef-d19b-40fe-8372-2497fb4908d1" providerId="ADAL" clId="{884A1F71-B1C5-4929-B2CE-B25ABAE45BCA}" dt="2022-07-05T08:51:29.174" v="28" actId="113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  <pc:docChgLst>
    <pc:chgData name="Pietra Alessio" userId="4461add3-57a2-44cf-b2f8-6050f123ba96" providerId="ADAL" clId="{06E6BC15-D17C-4CAE-AC5F-31D23274D40A}"/>
    <pc:docChg chg="custSel addSld delSld modSld">
      <pc:chgData name="Pietra Alessio" userId="4461add3-57a2-44cf-b2f8-6050f123ba96" providerId="ADAL" clId="{06E6BC15-D17C-4CAE-AC5F-31D23274D40A}" dt="2023-05-23T12:20:46.644" v="357" actId="20577"/>
      <pc:docMkLst>
        <pc:docMk/>
      </pc:docMkLst>
      <pc:sldChg chg="modSp mod">
        <pc:chgData name="Pietra Alessio" userId="4461add3-57a2-44cf-b2f8-6050f123ba96" providerId="ADAL" clId="{06E6BC15-D17C-4CAE-AC5F-31D23274D40A}" dt="2023-05-23T12:20:46.644" v="357" actId="20577"/>
        <pc:sldMkLst>
          <pc:docMk/>
          <pc:sldMk cId="2886716991" sldId="285"/>
        </pc:sldMkLst>
        <pc:spChg chg="mod">
          <ac:chgData name="Pietra Alessio" userId="4461add3-57a2-44cf-b2f8-6050f123ba96" providerId="ADAL" clId="{06E6BC15-D17C-4CAE-AC5F-31D23274D40A}" dt="2023-05-22T13:59:32.492" v="304" actId="20577"/>
          <ac:spMkLst>
            <pc:docMk/>
            <pc:sldMk cId="2886716991" sldId="285"/>
            <ac:spMk id="4" creationId="{F0ED733B-4EF3-4DC5-97AD-4FC185A8544E}"/>
          </ac:spMkLst>
        </pc:spChg>
        <pc:graphicFrameChg chg="mod modGraphic">
          <ac:chgData name="Pietra Alessio" userId="4461add3-57a2-44cf-b2f8-6050f123ba96" providerId="ADAL" clId="{06E6BC15-D17C-4CAE-AC5F-31D23274D40A}" dt="2023-05-23T12:20:46.644" v="357" actId="20577"/>
          <ac:graphicFrameMkLst>
            <pc:docMk/>
            <pc:sldMk cId="2886716991" sldId="285"/>
            <ac:graphicFrameMk id="7" creationId="{F48DF026-4FDE-4B03-A090-FD2295F10732}"/>
          </ac:graphicFrameMkLst>
        </pc:graphicFrameChg>
      </pc:sldChg>
      <pc:sldChg chg="modSp mod">
        <pc:chgData name="Pietra Alessio" userId="4461add3-57a2-44cf-b2f8-6050f123ba96" providerId="ADAL" clId="{06E6BC15-D17C-4CAE-AC5F-31D23274D40A}" dt="2023-05-22T13:55:36.590" v="299" actId="20577"/>
        <pc:sldMkLst>
          <pc:docMk/>
          <pc:sldMk cId="3737487459" sldId="287"/>
        </pc:sldMkLst>
        <pc:spChg chg="mod">
          <ac:chgData name="Pietra Alessio" userId="4461add3-57a2-44cf-b2f8-6050f123ba96" providerId="ADAL" clId="{06E6BC15-D17C-4CAE-AC5F-31D23274D40A}" dt="2023-05-22T13:52:26.405" v="223" actId="20577"/>
          <ac:spMkLst>
            <pc:docMk/>
            <pc:sldMk cId="3737487459" sldId="287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06E6BC15-D17C-4CAE-AC5F-31D23274D40A}" dt="2023-05-22T13:55:36.590" v="299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">
        <pc:chgData name="Pietra Alessio" userId="4461add3-57a2-44cf-b2f8-6050f123ba96" providerId="ADAL" clId="{06E6BC15-D17C-4CAE-AC5F-31D23274D40A}" dt="2023-05-22T14:10:31.689" v="356" actId="2696"/>
        <pc:sldMkLst>
          <pc:docMk/>
          <pc:sldMk cId="3243005757" sldId="288"/>
        </pc:sldMkLst>
      </pc:sldChg>
      <pc:sldChg chg="modSp add mod">
        <pc:chgData name="Pietra Alessio" userId="4461add3-57a2-44cf-b2f8-6050f123ba96" providerId="ADAL" clId="{06E6BC15-D17C-4CAE-AC5F-31D23274D40A}" dt="2023-05-22T13:49:55.993" v="222" actId="20577"/>
        <pc:sldMkLst>
          <pc:docMk/>
          <pc:sldMk cId="737582549" sldId="293"/>
        </pc:sldMkLst>
        <pc:spChg chg="mod">
          <ac:chgData name="Pietra Alessio" userId="4461add3-57a2-44cf-b2f8-6050f123ba96" providerId="ADAL" clId="{06E6BC15-D17C-4CAE-AC5F-31D23274D40A}" dt="2023-05-22T13:35:51.706" v="35" actId="20577"/>
          <ac:spMkLst>
            <pc:docMk/>
            <pc:sldMk cId="737582549" sldId="293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06E6BC15-D17C-4CAE-AC5F-31D23274D40A}" dt="2023-05-22T13:49:55.993" v="222" actId="20577"/>
          <ac:graphicFrameMkLst>
            <pc:docMk/>
            <pc:sldMk cId="737582549" sldId="293"/>
            <ac:graphicFrameMk id="6" creationId="{6FDB69E6-1314-4144-A8B0-2CFF800D411F}"/>
          </ac:graphicFrameMkLst>
        </pc:graphicFrameChg>
      </pc:sldChg>
    </pc:docChg>
  </pc:docChgLst>
  <pc:docChgLst>
    <pc:chgData name="Häfelfinger Martin" userId="a267f1ef-d19b-40fe-8372-2497fb4908d1" providerId="ADAL" clId="{210DDE74-F223-410C-B661-F4A1D7D03601}"/>
    <pc:docChg chg="undo custSel modSld modMainMaster">
      <pc:chgData name="Häfelfinger Martin" userId="a267f1ef-d19b-40fe-8372-2497fb4908d1" providerId="ADAL" clId="{210DDE74-F223-410C-B661-F4A1D7D03601}" dt="2023-01-10T15:06:32.134" v="59" actId="207"/>
      <pc:docMkLst>
        <pc:docMk/>
      </pc:docMkLst>
      <pc:sldChg chg="addSp delSp modSp mod">
        <pc:chgData name="Häfelfinger Martin" userId="a267f1ef-d19b-40fe-8372-2497fb4908d1" providerId="ADAL" clId="{210DDE74-F223-410C-B661-F4A1D7D03601}" dt="2023-01-10T15:05:40.165" v="42" actId="478"/>
        <pc:sldMkLst>
          <pc:docMk/>
          <pc:sldMk cId="11335797" sldId="292"/>
        </pc:sldMkLst>
        <pc:spChg chg="mod">
          <ac:chgData name="Häfelfinger Martin" userId="a267f1ef-d19b-40fe-8372-2497fb4908d1" providerId="ADAL" clId="{210DDE74-F223-410C-B661-F4A1D7D03601}" dt="2023-01-10T15:02:20.503" v="35" actId="962"/>
          <ac:spMkLst>
            <pc:docMk/>
            <pc:sldMk cId="11335797" sldId="292"/>
            <ac:spMk id="4" creationId="{066229B8-7D5B-4393-B1B0-10AF5CE99B2C}"/>
          </ac:spMkLst>
        </pc:spChg>
        <pc:spChg chg="add del mod">
          <ac:chgData name="Häfelfinger Martin" userId="a267f1ef-d19b-40fe-8372-2497fb4908d1" providerId="ADAL" clId="{210DDE74-F223-410C-B661-F4A1D7D03601}" dt="2023-01-10T15:02:21.822" v="37" actId="767"/>
          <ac:spMkLst>
            <pc:docMk/>
            <pc:sldMk cId="11335797" sldId="292"/>
            <ac:spMk id="7" creationId="{1CE9235C-72B2-4296-AC31-9A55102C6840}"/>
          </ac:spMkLst>
        </pc:spChg>
        <pc:spChg chg="add del mod">
          <ac:chgData name="Häfelfinger Martin" userId="a267f1ef-d19b-40fe-8372-2497fb4908d1" providerId="ADAL" clId="{210DDE74-F223-410C-B661-F4A1D7D03601}" dt="2023-01-10T15:05:40.165" v="42" actId="478"/>
          <ac:spMkLst>
            <pc:docMk/>
            <pc:sldMk cId="11335797" sldId="292"/>
            <ac:spMk id="8" creationId="{AEEA2411-82DC-44D9-9E6E-C0AB89121091}"/>
          </ac:spMkLst>
        </pc:spChg>
        <pc:graphicFrameChg chg="add del mod">
          <ac:chgData name="Häfelfinger Martin" userId="a267f1ef-d19b-40fe-8372-2497fb4908d1" providerId="ADAL" clId="{210DDE74-F223-410C-B661-F4A1D7D03601}" dt="2023-01-10T15:00:32.083" v="14" actId="478"/>
          <ac:graphicFrameMkLst>
            <pc:docMk/>
            <pc:sldMk cId="11335797" sldId="292"/>
            <ac:graphicFrameMk id="6" creationId="{AC0DC778-EEF5-407B-8B9F-608BA69472CB}"/>
          </ac:graphicFrameMkLst>
        </pc:graphicFrameChg>
      </pc:sldChg>
      <pc:sldMasterChg chg="modSldLayout">
        <pc:chgData name="Häfelfinger Martin" userId="a267f1ef-d19b-40fe-8372-2497fb4908d1" providerId="ADAL" clId="{210DDE74-F223-410C-B661-F4A1D7D03601}" dt="2023-01-10T15:06:32.134" v="59" actId="207"/>
        <pc:sldMasterMkLst>
          <pc:docMk/>
          <pc:sldMasterMk cId="3902457945" sldId="2147483697"/>
        </pc:sldMasterMkLst>
        <pc:sldLayoutChg chg="modSp mod">
          <pc:chgData name="Häfelfinger Martin" userId="a267f1ef-d19b-40fe-8372-2497fb4908d1" providerId="ADAL" clId="{210DDE74-F223-410C-B661-F4A1D7D03601}" dt="2023-01-10T15:06:32.134" v="59" actId="207"/>
          <pc:sldLayoutMkLst>
            <pc:docMk/>
            <pc:sldMasterMk cId="3902457945" sldId="2147483697"/>
            <pc:sldLayoutMk cId="535520738" sldId="2147483674"/>
          </pc:sldLayoutMkLst>
          <pc:spChg chg="mod">
            <ac:chgData name="Häfelfinger Martin" userId="a267f1ef-d19b-40fe-8372-2497fb4908d1" providerId="ADAL" clId="{210DDE74-F223-410C-B661-F4A1D7D03601}" dt="2023-01-10T15:06:03.397" v="44" actId="20577"/>
            <ac:spMkLst>
              <pc:docMk/>
              <pc:sldMasterMk cId="3902457945" sldId="2147483697"/>
              <pc:sldLayoutMk cId="535520738" sldId="2147483674"/>
              <ac:spMk id="11" creationId="{8A1E2103-A28B-49F6-8E3A-0D37B3BC7FB8}"/>
            </ac:spMkLst>
          </pc:spChg>
          <pc:spChg chg="mod">
            <ac:chgData name="Häfelfinger Martin" userId="a267f1ef-d19b-40fe-8372-2497fb4908d1" providerId="ADAL" clId="{210DDE74-F223-410C-B661-F4A1D7D03601}" dt="2023-01-10T15:06:18.569" v="56" actId="20577"/>
            <ac:spMkLst>
              <pc:docMk/>
              <pc:sldMasterMk cId="3902457945" sldId="2147483697"/>
              <pc:sldLayoutMk cId="535520738" sldId="2147483674"/>
              <ac:spMk id="12" creationId="{E395C48A-5919-4230-B9CE-76F298A63782}"/>
            </ac:spMkLst>
          </pc:spChg>
          <pc:spChg chg="mod">
            <ac:chgData name="Häfelfinger Martin" userId="a267f1ef-d19b-40fe-8372-2497fb4908d1" providerId="ADAL" clId="{210DDE74-F223-410C-B661-F4A1D7D03601}" dt="2023-01-10T15:06:32.134" v="59" actId="207"/>
            <ac:spMkLst>
              <pc:docMk/>
              <pc:sldMasterMk cId="3902457945" sldId="2147483697"/>
              <pc:sldLayoutMk cId="535520738" sldId="2147483674"/>
              <ac:spMk id="15" creationId="{13B7EC90-615C-4489-9FAD-77BDD3DFB39F}"/>
            </ac:spMkLst>
          </pc:spChg>
        </pc:sldLayoutChg>
      </pc:sldMasterChg>
    </pc:docChg>
  </pc:docChgLst>
  <pc:docChgLst>
    <pc:chgData name="Häfelfinger Martin" userId="a267f1ef-d19b-40fe-8372-2497fb4908d1" providerId="ADAL" clId="{78FDABF9-49EA-447D-BFC2-9238252713C9}"/>
    <pc:docChg chg="custSel modSld modShowInfo">
      <pc:chgData name="Häfelfinger Martin" userId="a267f1ef-d19b-40fe-8372-2497fb4908d1" providerId="ADAL" clId="{78FDABF9-49EA-447D-BFC2-9238252713C9}" dt="2022-05-30T08:20:23.522" v="207" actId="20577"/>
      <pc:docMkLst>
        <pc:docMk/>
      </pc:docMkLst>
      <pc:sldChg chg="addSp delSp modSp mod">
        <pc:chgData name="Häfelfinger Martin" userId="a267f1ef-d19b-40fe-8372-2497fb4908d1" providerId="ADAL" clId="{78FDABF9-49EA-447D-BFC2-9238252713C9}" dt="2022-05-19T09:25:32.821" v="95"/>
        <pc:sldMkLst>
          <pc:docMk/>
          <pc:sldMk cId="2886716991" sldId="285"/>
        </pc:sldMkLst>
        <pc:spChg chg="mod">
          <ac:chgData name="Häfelfinger Martin" userId="a267f1ef-d19b-40fe-8372-2497fb4908d1" providerId="ADAL" clId="{78FDABF9-49EA-447D-BFC2-9238252713C9}" dt="2022-05-18T12:57:20.140" v="86" actId="207"/>
          <ac:spMkLst>
            <pc:docMk/>
            <pc:sldMk cId="2886716991" sldId="285"/>
            <ac:spMk id="4" creationId="{F0ED733B-4EF3-4DC5-97AD-4FC185A8544E}"/>
          </ac:spMkLst>
        </pc:spChg>
        <pc:graphicFrameChg chg="add del mod">
          <ac:chgData name="Häfelfinger Martin" userId="a267f1ef-d19b-40fe-8372-2497fb4908d1" providerId="ADAL" clId="{78FDABF9-49EA-447D-BFC2-9238252713C9}" dt="2022-05-19T09:25:19.859" v="92" actId="478"/>
          <ac:graphicFrameMkLst>
            <pc:docMk/>
            <pc:sldMk cId="2886716991" sldId="285"/>
            <ac:graphicFrameMk id="3" creationId="{0AADA6A3-29DE-4922-B923-C76C0BDFFD46}"/>
          </ac:graphicFrameMkLst>
        </pc:graphicFrameChg>
        <pc:graphicFrameChg chg="mod modGraphic">
          <ac:chgData name="Häfelfinger Martin" userId="a267f1ef-d19b-40fe-8372-2497fb4908d1" providerId="ADAL" clId="{78FDABF9-49EA-447D-BFC2-9238252713C9}" dt="2022-05-19T09:25:32.821" v="95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2:05:54.304" v="31" actId="6549"/>
        <pc:sldMkLst>
          <pc:docMk/>
          <pc:sldMk cId="2798543966" sldId="286"/>
        </pc:sldMkLst>
        <pc:graphicFrameChg chg="modGraphic">
          <ac:chgData name="Häfelfinger Martin" userId="a267f1ef-d19b-40fe-8372-2497fb4908d1" providerId="ADAL" clId="{78FDABF9-49EA-447D-BFC2-9238252713C9}" dt="2022-05-18T12:05:54.304" v="31" actId="6549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addSp delSp modSp mod">
        <pc:chgData name="Häfelfinger Martin" userId="a267f1ef-d19b-40fe-8372-2497fb4908d1" providerId="ADAL" clId="{78FDABF9-49EA-447D-BFC2-9238252713C9}" dt="2022-05-30T08:19:30.924" v="109" actId="14100"/>
        <pc:sldMkLst>
          <pc:docMk/>
          <pc:sldMk cId="3737487459" sldId="287"/>
        </pc:sldMkLst>
        <pc:spChg chg="add del mod">
          <ac:chgData name="Häfelfinger Martin" userId="a267f1ef-d19b-40fe-8372-2497fb4908d1" providerId="ADAL" clId="{78FDABF9-49EA-447D-BFC2-9238252713C9}" dt="2022-05-18T12:56:45.805" v="76" actId="478"/>
          <ac:spMkLst>
            <pc:docMk/>
            <pc:sldMk cId="3737487459" sldId="287"/>
            <ac:spMk id="3" creationId="{55C08527-BB72-4AF3-BA72-E84A18787BA2}"/>
          </ac:spMkLst>
        </pc:spChg>
        <pc:spChg chg="add del mod">
          <ac:chgData name="Häfelfinger Martin" userId="a267f1ef-d19b-40fe-8372-2497fb4908d1" providerId="ADAL" clId="{78FDABF9-49EA-447D-BFC2-9238252713C9}" dt="2022-05-18T12:56:44.901" v="75" actId="478"/>
          <ac:spMkLst>
            <pc:docMk/>
            <pc:sldMk cId="3737487459" sldId="287"/>
            <ac:spMk id="5" creationId="{EF3A34FD-8A3D-4A39-A366-BF94A51BD95D}"/>
          </ac:spMkLst>
        </pc:spChg>
        <pc:graphicFrameChg chg="modGraphic">
          <ac:chgData name="Häfelfinger Martin" userId="a267f1ef-d19b-40fe-8372-2497fb4908d1" providerId="ADAL" clId="{78FDABF9-49EA-447D-BFC2-9238252713C9}" dt="2022-05-30T08:19:30.924" v="109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Sp modSp mod">
        <pc:chgData name="Häfelfinger Martin" userId="a267f1ef-d19b-40fe-8372-2497fb4908d1" providerId="ADAL" clId="{78FDABF9-49EA-447D-BFC2-9238252713C9}" dt="2022-05-30T08:20:23.522" v="207" actId="20577"/>
        <pc:sldMkLst>
          <pc:docMk/>
          <pc:sldMk cId="3243005757" sldId="288"/>
        </pc:sldMkLst>
        <pc:spChg chg="del">
          <ac:chgData name="Häfelfinger Martin" userId="a267f1ef-d19b-40fe-8372-2497fb4908d1" providerId="ADAL" clId="{78FDABF9-49EA-447D-BFC2-9238252713C9}" dt="2022-05-30T08:20:10.510" v="112" actId="478"/>
          <ac:spMkLst>
            <pc:docMk/>
            <pc:sldMk cId="3243005757" sldId="288"/>
            <ac:spMk id="3" creationId="{68143497-3AD0-4FB2-8B12-91BD39DDFC72}"/>
          </ac:spMkLst>
        </pc:spChg>
        <pc:graphicFrameChg chg="modGraphic">
          <ac:chgData name="Häfelfinger Martin" userId="a267f1ef-d19b-40fe-8372-2497fb4908d1" providerId="ADAL" clId="{78FDABF9-49EA-447D-BFC2-9238252713C9}" dt="2022-05-30T08:20:23.522" v="207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1:40:15.789" v="19" actId="20577"/>
        <pc:sldMkLst>
          <pc:docMk/>
          <pc:sldMk cId="11335797" sldId="292"/>
        </pc:sldMkLst>
        <pc:spChg chg="mod">
          <ac:chgData name="Häfelfinger Martin" userId="a267f1ef-d19b-40fe-8372-2497fb4908d1" providerId="ADAL" clId="{78FDABF9-49EA-447D-BFC2-9238252713C9}" dt="2022-05-18T11:40:15.789" v="19" actId="20577"/>
          <ac:spMkLst>
            <pc:docMk/>
            <pc:sldMk cId="11335797" sldId="292"/>
            <ac:spMk id="2" creationId="{949C06B9-C666-4DBC-98F6-03BF885D9921}"/>
          </ac:spMkLst>
        </pc:spChg>
      </pc:sldChg>
    </pc:docChg>
  </pc:docChgLst>
  <pc:docChgLst>
    <pc:chgData name="Pietra Alessio" userId="4461add3-57a2-44cf-b2f8-6050f123ba96" providerId="ADAL" clId="{BAF61F66-8D36-4744-82A0-C1EC4D52C245}"/>
    <pc:docChg chg="undo custSel addSld delSld modSld">
      <pc:chgData name="Pietra Alessio" userId="4461add3-57a2-44cf-b2f8-6050f123ba96" providerId="ADAL" clId="{BAF61F66-8D36-4744-82A0-C1EC4D52C245}" dt="2022-10-18T13:38:43.226" v="200" actId="20577"/>
      <pc:docMkLst>
        <pc:docMk/>
      </pc:docMkLst>
      <pc:sldChg chg="addSp delSp modSp mod">
        <pc:chgData name="Pietra Alessio" userId="4461add3-57a2-44cf-b2f8-6050f123ba96" providerId="ADAL" clId="{BAF61F66-8D36-4744-82A0-C1EC4D52C245}" dt="2022-10-14T12:43:19.869" v="197" actId="14100"/>
        <pc:sldMkLst>
          <pc:docMk/>
          <pc:sldMk cId="2886716991" sldId="285"/>
        </pc:sldMkLst>
        <pc:spChg chg="mod">
          <ac:chgData name="Pietra Alessio" userId="4461add3-57a2-44cf-b2f8-6050f123ba96" providerId="ADAL" clId="{BAF61F66-8D36-4744-82A0-C1EC4D52C245}" dt="2022-10-14T12:40:39.817" v="99" actId="20577"/>
          <ac:spMkLst>
            <pc:docMk/>
            <pc:sldMk cId="2886716991" sldId="285"/>
            <ac:spMk id="4" creationId="{F0ED733B-4EF3-4DC5-97AD-4FC185A8544E}"/>
          </ac:spMkLst>
        </pc:spChg>
        <pc:spChg chg="add del mod">
          <ac:chgData name="Pietra Alessio" userId="4461add3-57a2-44cf-b2f8-6050f123ba96" providerId="ADAL" clId="{BAF61F66-8D36-4744-82A0-C1EC4D52C245}" dt="2022-10-14T12:42:23.620" v="174" actId="478"/>
          <ac:spMkLst>
            <pc:docMk/>
            <pc:sldMk cId="2886716991" sldId="285"/>
            <ac:spMk id="5" creationId="{9B45100F-1E59-4778-909B-51783E6030BF}"/>
          </ac:spMkLst>
        </pc:spChg>
        <pc:graphicFrameChg chg="del modGraphic">
          <ac:chgData name="Pietra Alessio" userId="4461add3-57a2-44cf-b2f8-6050f123ba96" providerId="ADAL" clId="{BAF61F66-8D36-4744-82A0-C1EC4D52C245}" dt="2022-10-14T12:42:18.967" v="173" actId="478"/>
          <ac:graphicFrameMkLst>
            <pc:docMk/>
            <pc:sldMk cId="2886716991" sldId="285"/>
            <ac:graphicFrameMk id="6" creationId="{3CA75769-723E-4CFB-A5BD-561325EB72D7}"/>
          </ac:graphicFrameMkLst>
        </pc:graphicFrameChg>
        <pc:graphicFrameChg chg="add mod modGraphic">
          <ac:chgData name="Pietra Alessio" userId="4461add3-57a2-44cf-b2f8-6050f123ba96" providerId="ADAL" clId="{BAF61F66-8D36-4744-82A0-C1EC4D52C245}" dt="2022-10-14T12:43:19.869" v="197" actId="14100"/>
          <ac:graphicFrameMkLst>
            <pc:docMk/>
            <pc:sldMk cId="2886716991" sldId="285"/>
            <ac:graphicFrameMk id="7" creationId="{F48DF026-4FDE-4B03-A090-FD2295F10732}"/>
          </ac:graphicFrameMkLst>
        </pc:graphicFrameChg>
      </pc:sldChg>
      <pc:sldChg chg="modSp mod">
        <pc:chgData name="Pietra Alessio" userId="4461add3-57a2-44cf-b2f8-6050f123ba96" providerId="ADAL" clId="{BAF61F66-8D36-4744-82A0-C1EC4D52C245}" dt="2022-10-18T13:38:43.226" v="200" actId="20577"/>
        <pc:sldMkLst>
          <pc:docMk/>
          <pc:sldMk cId="3737487459" sldId="287"/>
        </pc:sldMkLst>
        <pc:spChg chg="mod">
          <ac:chgData name="Pietra Alessio" userId="4461add3-57a2-44cf-b2f8-6050f123ba96" providerId="ADAL" clId="{BAF61F66-8D36-4744-82A0-C1EC4D52C245}" dt="2022-10-14T12:40:05.882" v="80"/>
          <ac:spMkLst>
            <pc:docMk/>
            <pc:sldMk cId="3737487459" sldId="287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BAF61F66-8D36-4744-82A0-C1EC4D52C245}" dt="2022-10-18T13:38:43.226" v="200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">
        <pc:chgData name="Pietra Alessio" userId="4461add3-57a2-44cf-b2f8-6050f123ba96" providerId="ADAL" clId="{BAF61F66-8D36-4744-82A0-C1EC4D52C245}" dt="2022-10-14T12:43:31.088" v="198" actId="47"/>
        <pc:sldMkLst>
          <pc:docMk/>
          <pc:sldMk cId="1657109371" sldId="290"/>
        </pc:sldMkLst>
      </pc:sldChg>
      <pc:sldChg chg="del">
        <pc:chgData name="Pietra Alessio" userId="4461add3-57a2-44cf-b2f8-6050f123ba96" providerId="ADAL" clId="{BAF61F66-8D36-4744-82A0-C1EC4D52C245}" dt="2022-10-14T12:43:35.120" v="199" actId="47"/>
        <pc:sldMkLst>
          <pc:docMk/>
          <pc:sldMk cId="638304663" sldId="291"/>
        </pc:sldMkLst>
      </pc:sldChg>
      <pc:sldChg chg="modSp mod">
        <pc:chgData name="Pietra Alessio" userId="4461add3-57a2-44cf-b2f8-6050f123ba96" providerId="ADAL" clId="{BAF61F66-8D36-4744-82A0-C1EC4D52C245}" dt="2022-10-14T12:36:14.844" v="19" actId="1076"/>
        <pc:sldMkLst>
          <pc:docMk/>
          <pc:sldMk cId="11335797" sldId="292"/>
        </pc:sldMkLst>
        <pc:spChg chg="mod">
          <ac:chgData name="Pietra Alessio" userId="4461add3-57a2-44cf-b2f8-6050f123ba96" providerId="ADAL" clId="{BAF61F66-8D36-4744-82A0-C1EC4D52C245}" dt="2022-10-14T12:35:41.192" v="17" actId="2057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Pietra Alessio" userId="4461add3-57a2-44cf-b2f8-6050f123ba96" providerId="ADAL" clId="{BAF61F66-8D36-4744-82A0-C1EC4D52C245}" dt="2022-10-14T12:36:14.844" v="19" actId="1076"/>
          <ac:spMkLst>
            <pc:docMk/>
            <pc:sldMk cId="11335797" sldId="292"/>
            <ac:spMk id="3" creationId="{3DB96E62-5A81-495B-B63C-53B12714E976}"/>
          </ac:spMkLst>
        </pc:spChg>
      </pc:sldChg>
      <pc:sldChg chg="add del">
        <pc:chgData name="Pietra Alessio" userId="4461add3-57a2-44cf-b2f8-6050f123ba96" providerId="ADAL" clId="{BAF61F66-8D36-4744-82A0-C1EC4D52C245}" dt="2022-10-14T12:42:32.678" v="176"/>
        <pc:sldMkLst>
          <pc:docMk/>
          <pc:sldMk cId="3183122566" sldId="293"/>
        </pc:sldMkLst>
      </pc:sldChg>
      <pc:sldMasterChg chg="delSldLayout">
        <pc:chgData name="Pietra Alessio" userId="4461add3-57a2-44cf-b2f8-6050f123ba96" providerId="ADAL" clId="{BAF61F66-8D36-4744-82A0-C1EC4D52C245}" dt="2022-10-14T12:43:31.088" v="198" actId="47"/>
        <pc:sldMasterMkLst>
          <pc:docMk/>
          <pc:sldMasterMk cId="3902457945" sldId="2147483697"/>
        </pc:sldMasterMkLst>
        <pc:sldLayoutChg chg="del">
          <pc:chgData name="Pietra Alessio" userId="4461add3-57a2-44cf-b2f8-6050f123ba96" providerId="ADAL" clId="{BAF61F66-8D36-4744-82A0-C1EC4D52C245}" dt="2022-10-14T12:43:31.088" v="198" actId="47"/>
          <pc:sldLayoutMkLst>
            <pc:docMk/>
            <pc:sldMasterMk cId="3902457945" sldId="2147483697"/>
            <pc:sldLayoutMk cId="1896671984" sldId="214748370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23.05.2023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gendMissionen Sommer Io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C59C8FD-2E47-46BD-A38E-874BAF375F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963" y="-27384"/>
            <a:ext cx="12233056" cy="6881876"/>
          </a:xfrm>
          <a:prstGeom prst="rect">
            <a:avLst/>
          </a:prstGeom>
        </p:spPr>
      </p:pic>
      <p:pic>
        <p:nvPicPr>
          <p:cNvPr id="13" name="Grafik 12" descr="Logo Swissolympic&#10;www.swissolympic.ch">
            <a:extLst>
              <a:ext uri="{FF2B5EF4-FFF2-40B4-BE49-F238E27FC236}">
                <a16:creationId xmlns:a16="http://schemas.microsoft.com/office/drawing/2014/main" id="{68A69547-CCA8-40D9-881F-C6BD575D10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9696" y="347389"/>
            <a:ext cx="1440000" cy="65428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CE5AC372-0592-4075-9F58-91A2123FC08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8070" y="332657"/>
            <a:ext cx="9116500" cy="700118"/>
          </a:xfrm>
        </p:spPr>
        <p:txBody>
          <a:bodyPr anchor="t" anchorCtr="0"/>
          <a:lstStyle>
            <a:lvl1pPr algn="l"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 eingeben</a:t>
            </a:r>
            <a:br>
              <a:rPr lang="de-DE"/>
            </a:br>
            <a:br>
              <a:rPr lang="de-DE"/>
            </a:br>
            <a:endParaRPr lang="de-CH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13B7EC90-615C-4489-9FAD-77BDD3DFB3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471738"/>
            <a:ext cx="3708000" cy="379412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[TT. MMMM JJJJ; Phase x]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D46A7EF-BBD5-4AD6-ACB5-9B0DDCFCA862}"/>
              </a:ext>
            </a:extLst>
          </p:cNvPr>
          <p:cNvCxnSpPr/>
          <p:nvPr userDrawn="1"/>
        </p:nvCxnSpPr>
        <p:spPr>
          <a:xfrm>
            <a:off x="394836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A1E2103-A28B-49F6-8E3A-0D37B3BC7F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5886" y="1196752"/>
            <a:ext cx="11024113" cy="59780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[Projekttitel]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395C48A-5919-4230-B9CE-76F298A637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844824"/>
            <a:ext cx="11024113" cy="41208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[Name Verband]</a:t>
            </a:r>
          </a:p>
        </p:txBody>
      </p:sp>
    </p:spTree>
    <p:extLst>
      <p:ext uri="{BB962C8B-B14F-4D97-AF65-F5344CB8AC3E}">
        <p14:creationId xmlns:p14="http://schemas.microsoft.com/office/powerpoint/2010/main" val="53552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9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C06B9-C666-4DBC-98F6-03BF885D9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Zwischenbericht Revitalisierung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B96E62-5A81-495B-B63C-53B12714E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6229B8-7D5B-4393-B1B0-10AF5CE99B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6F0953-C8F0-4D79-B0AD-68EAA8481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3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72225302"/>
              </p:ext>
            </p:extLst>
          </p:nvPr>
        </p:nvGraphicFramePr>
        <p:xfrm>
          <a:off x="381000" y="1476375"/>
          <a:ext cx="11430000" cy="5019675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Projektleiter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Vorname, Name, Adresse, Telefon, E-Mail des operativen Projektleiters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Projektteam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Name, Vorname, E-Mail weiterer involvierter Personen (Mitarbeiter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Involvierte Institutionen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Bitte führen Sie hier am Projekt beteiligte Institutionen auf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26583615"/>
              </p:ext>
            </p:extLst>
          </p:nvPr>
        </p:nvGraphicFramePr>
        <p:xfrm>
          <a:off x="381000" y="1288052"/>
          <a:ext cx="11430000" cy="4944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700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Erreichte Meilensteine gemäss Art. 7 der Leistungsvereinbarung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Kommentare zu Abweichungen / Problemen / </a:t>
                      </a:r>
                      <a:r>
                        <a:rPr kumimoji="0" lang="de-CH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Learnings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43436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Stand des Projekts</a:t>
            </a:r>
          </a:p>
        </p:txBody>
      </p:sp>
    </p:spTree>
    <p:extLst>
      <p:ext uri="{BB962C8B-B14F-4D97-AF65-F5344CB8AC3E}">
        <p14:creationId xmlns:p14="http://schemas.microsoft.com/office/powerpoint/2010/main" val="3737487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60342965"/>
              </p:ext>
            </p:extLst>
          </p:nvPr>
        </p:nvGraphicFramePr>
        <p:xfrm>
          <a:off x="381000" y="1288052"/>
          <a:ext cx="11430000" cy="4944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700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Auflagen gemäss Art. 4 der Leistungsvereinbarung auflisten und deren Umsetzung kommentieren</a:t>
                      </a:r>
                      <a:b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(z.B. erfüllt / nicht erfüllt / wird in einer späteren Phase erfüllt / etc.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43436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Auflagen</a:t>
            </a:r>
          </a:p>
        </p:txBody>
      </p:sp>
    </p:spTree>
    <p:extLst>
      <p:ext uri="{BB962C8B-B14F-4D97-AF65-F5344CB8AC3E}">
        <p14:creationId xmlns:p14="http://schemas.microsoft.com/office/powerpoint/2010/main" val="73758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dirty="0"/>
              <a:t>Nächste Phase</a:t>
            </a:r>
            <a:br>
              <a:rPr lang="de-CH" dirty="0"/>
            </a:br>
            <a:endParaRPr lang="de-CH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F48DF026-4FDE-4B03-A090-FD2295F1073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919098675"/>
              </p:ext>
            </p:extLst>
          </p:nvPr>
        </p:nvGraphicFramePr>
        <p:xfrm>
          <a:off x="381000" y="1280237"/>
          <a:ext cx="11430000" cy="51166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8594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 weiter?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Besondere Bemerkungen?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Abweichungen zur Leistungsvereinbarung?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02235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716991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rchivdokument" ma:contentTypeID="0x010100B0E7E83876980C4B90F847D9B80A65DF00B28EFA482F0F184C9593379FF051E448" ma:contentTypeVersion="21" ma:contentTypeDescription="Ein neues Dokument erstellen." ma:contentTypeScope="" ma:versionID="7983d330eb9713b87d4eae6205df903d">
  <xsd:schema xmlns:xsd="http://www.w3.org/2001/XMLSchema" xmlns:xs="http://www.w3.org/2001/XMLSchema" xmlns:p="http://schemas.microsoft.com/office/2006/metadata/properties" xmlns:ns2="8ee14b8f-6bac-4c78-aaa1-835a7872216a" xmlns:ns3="188b346e-5cbf-498b-ae87-0d769825ba3f" targetNamespace="http://schemas.microsoft.com/office/2006/metadata/properties" ma:root="true" ma:fieldsID="0d18368bede72920d2368ba7cf4377ac" ns2:_="" ns3:_="">
    <xsd:import namespace="8ee14b8f-6bac-4c78-aaa1-835a7872216a"/>
    <xsd:import namespace="188b346e-5cbf-498b-ae87-0d769825ba3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14b8f-6bac-4c78-aaa1-835a7872216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0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8b346e-5cbf-498b-ae87-0d769825ba3f" elementFormDefault="qualified">
    <xsd:import namespace="http://schemas.microsoft.com/office/2006/documentManagement/types"/>
    <xsd:import namespace="http://schemas.microsoft.com/office/infopath/2007/PartnerControls"/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ee14b8f-6bac-4c78-aaa1-835a7872216a">F3D2UAFAK2HP-1570833031-49565</_dlc_DocId>
    <_dlc_DocIdUrl xmlns="8ee14b8f-6bac-4c78-aaa1-835a7872216a">
      <Url>https://intranet.swissolympic.ch/sites/d10042/_layouts/15/DocIdRedir.aspx?ID=F3D2UAFAK2HP-1570833031-49565</Url>
      <Description>F3D2UAFAK2HP-1570833031-49565</Description>
    </_dlc_DocIdUrl>
    <SharedWithUsers xmlns="8ee14b8f-6bac-4c78-aaa1-835a7872216a">
      <UserInfo>
        <DisplayName/>
        <AccountId xsi:nil="true"/>
        <AccountType/>
      </UserInfo>
    </SharedWithUsers>
    <lcf76f155ced4ddcb4097134ff3c332f xmlns="8ee14b8f-6bac-4c78-aaa1-835a7872216a">
      <Terms xmlns="http://schemas.microsoft.com/office/infopath/2007/PartnerControls"/>
    </lcf76f155ced4ddcb4097134ff3c332f>
    <_dlc_DocIdPersistId xmlns="8ee14b8f-6bac-4c78-aaa1-835a7872216a" xsi:nil="true"/>
    <MediaLengthInSeconds xmlns="8ee14b8f-6bac-4c78-aaa1-835a7872216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66FCD5-5AF5-483E-B7C0-1BDE9F051E78}">
  <ds:schemaRefs>
    <ds:schemaRef ds:uri="188b346e-5cbf-498b-ae87-0d769825ba3f"/>
    <ds:schemaRef ds:uri="8ee14b8f-6bac-4c78-aaa1-835a7872216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A7CE063-F7D4-4D4A-8B74-F89105F0EACC}">
  <ds:schemaRefs>
    <ds:schemaRef ds:uri="82abb6e0-92ce-417d-991d-34ae56671f99"/>
    <ds:schemaRef ds:uri="8ee14b8f-6bac-4c78-aaa1-835a7872216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</Words>
  <Application>Microsoft Office PowerPoint</Application>
  <PresentationFormat>Breitbild</PresentationFormat>
  <Paragraphs>21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Swiss Olympic Titelfolien</vt:lpstr>
      <vt:lpstr>Zwischenbericht Revitalisierung</vt:lpstr>
      <vt:lpstr>Projektorganisation</vt:lpstr>
      <vt:lpstr>Stand des Projekts</vt:lpstr>
      <vt:lpstr>Auflagen</vt:lpstr>
      <vt:lpstr>Nächste Phase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Pietra Alessio</cp:lastModifiedBy>
  <cp:revision>1</cp:revision>
  <dcterms:created xsi:type="dcterms:W3CDTF">2020-02-13T07:53:42Z</dcterms:created>
  <dcterms:modified xsi:type="dcterms:W3CDTF">2023-05-23T12:27:19Z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0x010100B0E7E83876980C4B90F847D9B80A65DF00B28EFA482F0F184C9593379FF051E448</vt:lpwstr>
  </property>
  <property fmtid="{D5CDD505-2E9C-101B-9397-08002B2CF9AE}" pid="3" name="_dlc_DocIdItemGuid">
    <vt:lpwstr>0ce7279a-6ded-4d1f-9978-1f1a1fb0aa4c</vt:lpwstr>
  </property>
  <property fmtid="{D5CDD505-2E9C-101B-9397-08002B2CF9AE}" pid="4" name="bde9523c343849a7a2079930d550e8ac">
    <vt:lpwstr/>
  </property>
  <property fmtid="{D5CDD505-2E9C-101B-9397-08002B2CF9AE}" pid="5" name="MediaServiceImageTags">
    <vt:lpwstr/>
  </property>
  <property fmtid="{D5CDD505-2E9C-101B-9397-08002B2CF9AE}" pid="6" name="TaxCatchAll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SOAKategorie">
    <vt:lpwstr/>
  </property>
</Properties>
</file>